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Default Extension="xlsx" ContentType="application/vnd.openxmlformats-officedocument.spreadsheetml.sheet"/>
  <Override PartName="/ppt/tags/tag41.xml" ContentType="application/vnd.openxmlformats-officedocument.presentationml.tags+xml"/>
  <Override PartName="/ppt/tags/tag50.xml" ContentType="application/vnd.openxmlformats-officedocument.presentationml.tag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7" r:id="rId2"/>
    <p:sldId id="327" r:id="rId3"/>
    <p:sldId id="455" r:id="rId4"/>
    <p:sldId id="536" r:id="rId5"/>
    <p:sldId id="514" r:id="rId6"/>
    <p:sldId id="518" r:id="rId7"/>
    <p:sldId id="532" r:id="rId8"/>
    <p:sldId id="515" r:id="rId9"/>
    <p:sldId id="535" r:id="rId10"/>
    <p:sldId id="457" r:id="rId11"/>
    <p:sldId id="516" r:id="rId12"/>
    <p:sldId id="517" r:id="rId13"/>
    <p:sldId id="519" r:id="rId14"/>
    <p:sldId id="475" r:id="rId15"/>
    <p:sldId id="526" r:id="rId16"/>
    <p:sldId id="524" r:id="rId17"/>
    <p:sldId id="466" r:id="rId18"/>
    <p:sldId id="528" r:id="rId19"/>
    <p:sldId id="530" r:id="rId20"/>
    <p:sldId id="537" r:id="rId21"/>
    <p:sldId id="529" r:id="rId22"/>
    <p:sldId id="461" r:id="rId23"/>
    <p:sldId id="446" r:id="rId24"/>
    <p:sldId id="322" r:id="rId25"/>
    <p:sldId id="388" r:id="rId26"/>
    <p:sldId id="477" r:id="rId27"/>
    <p:sldId id="487" r:id="rId28"/>
    <p:sldId id="488" r:id="rId29"/>
    <p:sldId id="533" r:id="rId30"/>
    <p:sldId id="534" r:id="rId31"/>
    <p:sldId id="525" r:id="rId32"/>
    <p:sldId id="471" r:id="rId33"/>
    <p:sldId id="474" r:id="rId34"/>
    <p:sldId id="473" r:id="rId35"/>
    <p:sldId id="445" r:id="rId36"/>
    <p:sldId id="465" r:id="rId37"/>
    <p:sldId id="451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默认节" id="{C3C82453-265C-4069-9766-B6EDD5F9530C}">
          <p14:sldIdLst>
            <p14:sldId id="257"/>
            <p14:sldId id="327"/>
            <p14:sldId id="455"/>
            <p14:sldId id="536"/>
            <p14:sldId id="514"/>
            <p14:sldId id="518"/>
            <p14:sldId id="532"/>
            <p14:sldId id="515"/>
            <p14:sldId id="535"/>
            <p14:sldId id="457"/>
            <p14:sldId id="516"/>
            <p14:sldId id="517"/>
            <p14:sldId id="519"/>
            <p14:sldId id="475"/>
            <p14:sldId id="526"/>
            <p14:sldId id="524"/>
            <p14:sldId id="466"/>
            <p14:sldId id="528"/>
            <p14:sldId id="530"/>
            <p14:sldId id="537"/>
            <p14:sldId id="529"/>
            <p14:sldId id="461"/>
            <p14:sldId id="446"/>
            <p14:sldId id="322"/>
            <p14:sldId id="388"/>
            <p14:sldId id="477"/>
            <p14:sldId id="487"/>
            <p14:sldId id="488"/>
            <p14:sldId id="533"/>
            <p14:sldId id="534"/>
            <p14:sldId id="525"/>
            <p14:sldId id="471"/>
            <p14:sldId id="474"/>
            <p14:sldId id="473"/>
            <p14:sldId id="445"/>
            <p14:sldId id="465"/>
            <p14:sldId id="451"/>
          </p14:sldIdLst>
        </p14:section>
        <p14:section name="无标题节" id="{D4DF2729-D6DA-4C89-AB32-520858709829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22B21"/>
    <a:srgbClr val="FF9191"/>
    <a:srgbClr val="FF2121"/>
    <a:srgbClr val="DA3C3C"/>
    <a:srgbClr val="9F261D"/>
    <a:srgbClr val="A6A6A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9262" autoAdjust="0"/>
  </p:normalViewPr>
  <p:slideViewPr>
    <p:cSldViewPr snapToGrid="0" showGuides="1">
      <p:cViewPr>
        <p:scale>
          <a:sx n="70" d="100"/>
          <a:sy n="70" d="100"/>
        </p:scale>
        <p:origin x="-1002" y="-450"/>
      </p:cViewPr>
      <p:guideLst>
        <p:guide orient="horz" pos="2242"/>
        <p:guide pos="3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Office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213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/>
              <a:t>用户增长轨迹</a:t>
            </a:r>
          </a:p>
        </c:rich>
      </c:tx>
      <c:layout>
        <c:manualLayout>
          <c:xMode val="edge"/>
          <c:yMode val="edge"/>
          <c:x val="0.32609525958362101"/>
          <c:y val="2.3292226527252203E-2"/>
        </c:manualLayout>
      </c:layout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用户数量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Sheet1!$B$1:$P$1</c:f>
              <c:numCache>
                <c:formatCode>@</c:formatCode>
                <c:ptCount val="15"/>
                <c:pt idx="0">
                  <c:v>3.14</c:v>
                </c:pt>
                <c:pt idx="1">
                  <c:v>3.1519999999999997</c:v>
                </c:pt>
                <c:pt idx="2">
                  <c:v>3.2</c:v>
                </c:pt>
                <c:pt idx="3">
                  <c:v>3.25</c:v>
                </c:pt>
                <c:pt idx="4">
                  <c:v>3.3</c:v>
                </c:pt>
                <c:pt idx="5">
                  <c:v>4.4000000000000004</c:v>
                </c:pt>
                <c:pt idx="6">
                  <c:v>4.9000000000000004</c:v>
                </c:pt>
                <c:pt idx="7">
                  <c:v>4.1399999999999997</c:v>
                </c:pt>
                <c:pt idx="8">
                  <c:v>4.1899999999999995</c:v>
                </c:pt>
                <c:pt idx="9">
                  <c:v>4.24</c:v>
                </c:pt>
                <c:pt idx="10">
                  <c:v>4.29</c:v>
                </c:pt>
                <c:pt idx="11">
                  <c:v>5.4</c:v>
                </c:pt>
                <c:pt idx="12">
                  <c:v>5.9</c:v>
                </c:pt>
                <c:pt idx="13">
                  <c:v>5.14</c:v>
                </c:pt>
                <c:pt idx="14">
                  <c:v>5.1899999999999995</c:v>
                </c:pt>
              </c:numCache>
            </c:numRef>
          </c:cat>
          <c:val>
            <c:numRef>
              <c:f>Sheet1!$B$2:$P$2</c:f>
              <c:numCache>
                <c:formatCode>General</c:formatCode>
                <c:ptCount val="15"/>
                <c:pt idx="0">
                  <c:v>0</c:v>
                </c:pt>
                <c:pt idx="1">
                  <c:v>314</c:v>
                </c:pt>
                <c:pt idx="2">
                  <c:v>516</c:v>
                </c:pt>
                <c:pt idx="3">
                  <c:v>968</c:v>
                </c:pt>
                <c:pt idx="4">
                  <c:v>1570</c:v>
                </c:pt>
                <c:pt idx="5">
                  <c:v>2015</c:v>
                </c:pt>
                <c:pt idx="6">
                  <c:v>2427</c:v>
                </c:pt>
                <c:pt idx="7">
                  <c:v>2988</c:v>
                </c:pt>
                <c:pt idx="8">
                  <c:v>3527</c:v>
                </c:pt>
                <c:pt idx="9">
                  <c:v>3751</c:v>
                </c:pt>
                <c:pt idx="10">
                  <c:v>5002</c:v>
                </c:pt>
                <c:pt idx="11">
                  <c:v>5700</c:v>
                </c:pt>
                <c:pt idx="12">
                  <c:v>6900</c:v>
                </c:pt>
                <c:pt idx="13">
                  <c:v>8999</c:v>
                </c:pt>
                <c:pt idx="14">
                  <c:v>11095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Sheet1!$B$1:$P$1</c:f>
              <c:numCache>
                <c:formatCode>@</c:formatCode>
                <c:ptCount val="15"/>
                <c:pt idx="0">
                  <c:v>3.14</c:v>
                </c:pt>
                <c:pt idx="1">
                  <c:v>3.1519999999999997</c:v>
                </c:pt>
                <c:pt idx="2">
                  <c:v>3.2</c:v>
                </c:pt>
                <c:pt idx="3">
                  <c:v>3.25</c:v>
                </c:pt>
                <c:pt idx="4">
                  <c:v>3.3</c:v>
                </c:pt>
                <c:pt idx="5">
                  <c:v>4.4000000000000004</c:v>
                </c:pt>
                <c:pt idx="6">
                  <c:v>4.9000000000000004</c:v>
                </c:pt>
                <c:pt idx="7">
                  <c:v>4.1399999999999997</c:v>
                </c:pt>
                <c:pt idx="8">
                  <c:v>4.1899999999999995</c:v>
                </c:pt>
                <c:pt idx="9">
                  <c:v>4.24</c:v>
                </c:pt>
                <c:pt idx="10">
                  <c:v>4.29</c:v>
                </c:pt>
                <c:pt idx="11">
                  <c:v>5.4</c:v>
                </c:pt>
                <c:pt idx="12">
                  <c:v>5.9</c:v>
                </c:pt>
                <c:pt idx="13">
                  <c:v>5.14</c:v>
                </c:pt>
                <c:pt idx="14">
                  <c:v>5.1899999999999995</c:v>
                </c:pt>
              </c:numCache>
            </c:numRef>
          </c:cat>
          <c:val>
            <c:numRef>
              <c:f>Sheet1!$B$3:$P$3</c:f>
              <c:numCache>
                <c:formatCode>General</c:formatCode>
                <c:ptCount val="15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cat>
            <c:numRef>
              <c:f>Sheet1!$B$1:$P$1</c:f>
              <c:numCache>
                <c:formatCode>@</c:formatCode>
                <c:ptCount val="15"/>
                <c:pt idx="0">
                  <c:v>3.14</c:v>
                </c:pt>
                <c:pt idx="1">
                  <c:v>3.1519999999999997</c:v>
                </c:pt>
                <c:pt idx="2">
                  <c:v>3.2</c:v>
                </c:pt>
                <c:pt idx="3">
                  <c:v>3.25</c:v>
                </c:pt>
                <c:pt idx="4">
                  <c:v>3.3</c:v>
                </c:pt>
                <c:pt idx="5">
                  <c:v>4.4000000000000004</c:v>
                </c:pt>
                <c:pt idx="6">
                  <c:v>4.9000000000000004</c:v>
                </c:pt>
                <c:pt idx="7">
                  <c:v>4.1399999999999997</c:v>
                </c:pt>
                <c:pt idx="8">
                  <c:v>4.1899999999999995</c:v>
                </c:pt>
                <c:pt idx="9">
                  <c:v>4.24</c:v>
                </c:pt>
                <c:pt idx="10">
                  <c:v>4.29</c:v>
                </c:pt>
                <c:pt idx="11">
                  <c:v>5.4</c:v>
                </c:pt>
                <c:pt idx="12">
                  <c:v>5.9</c:v>
                </c:pt>
                <c:pt idx="13">
                  <c:v>5.14</c:v>
                </c:pt>
                <c:pt idx="14">
                  <c:v>5.1899999999999995</c:v>
                </c:pt>
              </c:numCache>
            </c:numRef>
          </c:cat>
          <c:val>
            <c:numRef>
              <c:f>Sheet1!$B$4:$P$4</c:f>
              <c:numCache>
                <c:formatCode>General</c:formatCode>
                <c:ptCount val="15"/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cat>
            <c:numRef>
              <c:f>Sheet1!$B$1:$P$1</c:f>
              <c:numCache>
                <c:formatCode>@</c:formatCode>
                <c:ptCount val="15"/>
                <c:pt idx="0">
                  <c:v>3.14</c:v>
                </c:pt>
                <c:pt idx="1">
                  <c:v>3.1519999999999997</c:v>
                </c:pt>
                <c:pt idx="2">
                  <c:v>3.2</c:v>
                </c:pt>
                <c:pt idx="3">
                  <c:v>3.25</c:v>
                </c:pt>
                <c:pt idx="4">
                  <c:v>3.3</c:v>
                </c:pt>
                <c:pt idx="5">
                  <c:v>4.4000000000000004</c:v>
                </c:pt>
                <c:pt idx="6">
                  <c:v>4.9000000000000004</c:v>
                </c:pt>
                <c:pt idx="7">
                  <c:v>4.1399999999999997</c:v>
                </c:pt>
                <c:pt idx="8">
                  <c:v>4.1899999999999995</c:v>
                </c:pt>
                <c:pt idx="9">
                  <c:v>4.24</c:v>
                </c:pt>
                <c:pt idx="10">
                  <c:v>4.29</c:v>
                </c:pt>
                <c:pt idx="11">
                  <c:v>5.4</c:v>
                </c:pt>
                <c:pt idx="12">
                  <c:v>5.9</c:v>
                </c:pt>
                <c:pt idx="13">
                  <c:v>5.14</c:v>
                </c:pt>
                <c:pt idx="14">
                  <c:v>5.1899999999999995</c:v>
                </c:pt>
              </c:numCache>
            </c:numRef>
          </c:cat>
          <c:val>
            <c:numRef>
              <c:f>Sheet1!$B$5:$P$5</c:f>
              <c:numCache>
                <c:formatCode>General</c:formatCode>
                <c:ptCount val="15"/>
              </c:numCache>
            </c:numRef>
          </c:val>
        </c:ser>
        <c:dLbls/>
        <c:marker val="1"/>
        <c:axId val="171062016"/>
        <c:axId val="171063936"/>
      </c:lineChart>
      <c:catAx>
        <c:axId val="171062016"/>
        <c:scaling>
          <c:orientation val="minMax"/>
        </c:scaling>
        <c:axPos val="b"/>
        <c:numFmt formatCode="@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65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1063936"/>
        <c:crosses val="autoZero"/>
        <c:auto val="1"/>
        <c:lblAlgn val="ctr"/>
        <c:lblOffset val="100"/>
      </c:catAx>
      <c:valAx>
        <c:axId val="171063936"/>
        <c:scaling>
          <c:orientation val="minMax"/>
        </c:scaling>
        <c:axPos val="l"/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1062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 lang="zh-CN"/>
      </a:pPr>
      <a:endParaRPr lang="zh-CN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hart>
    <c:title>
      <c:txPr>
        <a:bodyPr rot="0" spcFirstLastPara="0" vertOverflow="ellipsis" vert="horz" wrap="square" anchor="ctr" anchorCtr="1"/>
        <a:lstStyle/>
        <a:p>
          <a:pPr>
            <a:defRPr lang="zh-CN"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plotArea>
      <c:layout/>
      <c:bar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营业收入预测</c:v>
                </c:pt>
              </c:strCache>
            </c:strRef>
          </c:tx>
          <c:spPr>
            <a:solidFill>
              <a:srgbClr val="B22B21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128</c:v>
                </c:pt>
                <c:pt idx="1">
                  <c:v>200</c:v>
                </c:pt>
                <c:pt idx="2">
                  <c:v>500</c:v>
                </c:pt>
                <c:pt idx="3">
                  <c:v>800</c:v>
                </c:pt>
              </c:numCache>
            </c:numRef>
          </c:val>
        </c:ser>
        <c:dLbls/>
        <c:gapWidth val="86"/>
        <c:overlap val="100"/>
        <c:serLines/>
        <c:axId val="207058048"/>
        <c:axId val="207059584"/>
      </c:barChart>
      <c:catAx>
        <c:axId val="207058048"/>
        <c:scaling>
          <c:orientation val="minMax"/>
        </c:scaling>
        <c:axPos val="b"/>
        <c:numFmt formatCode="General" sourceLinked="1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7059584"/>
        <c:crosses val="autoZero"/>
        <c:auto val="1"/>
        <c:lblAlgn val="ctr"/>
        <c:lblOffset val="100"/>
      </c:catAx>
      <c:valAx>
        <c:axId val="207059584"/>
        <c:scaling>
          <c:orientation val="minMax"/>
        </c:scaling>
        <c:axPos val="l"/>
        <c:majorGridlines/>
        <c:numFmt formatCode="General" sourceLinked="1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07058048"/>
        <c:crosses val="autoZero"/>
        <c:crossBetween val="between"/>
      </c:valAx>
    </c:plotArea>
    <c:legend>
      <c:legendPos val="r"/>
      <c:txPr>
        <a:bodyPr rot="0" spcFirstLastPara="0" vertOverflow="ellipsis" vert="horz" wrap="square" anchor="ctr" anchorCtr="1"/>
        <a:lstStyle/>
        <a:p>
          <a:pPr>
            <a:defRPr lang="zh-CN"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</c:chart>
  <c:txPr>
    <a:bodyPr/>
    <a:lstStyle/>
    <a:p>
      <a:pPr>
        <a:defRPr lang="zh-CN" sz="1800"/>
      </a:pPr>
      <a:endParaRPr lang="zh-CN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5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5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3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#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F3392A-67AB-45C6-87ED-8E151355151C}" type="doc">
      <dgm:prSet loTypeId="urn:microsoft.com/office/officeart/2005/8/layout/cycle4#3" loCatId="relationship" qsTypeId="urn:microsoft.com/office/officeart/2005/8/quickstyle/simple1#3" qsCatId="simple" csTypeId="urn:microsoft.com/office/officeart/2005/8/colors/colorful3#3" csCatId="accent1" phldr="1"/>
      <dgm:spPr/>
      <dgm:t>
        <a:bodyPr/>
        <a:lstStyle/>
        <a:p>
          <a:endParaRPr lang="zh-CN" altLang="en-US"/>
        </a:p>
      </dgm:t>
    </dgm:pt>
    <dgm:pt modelId="{F45BD5CF-C0D4-4F78-ACBF-18CF124223E7}">
      <dgm:prSet phldrT="[文本]" phldr="0" custT="0"/>
      <dgm:spPr/>
      <dgm:t>
        <a:bodyPr vert="horz" wrap="square"/>
        <a:lstStyle>
          <a:lvl1pPr algn="ctr">
            <a:defRPr sz="4100"/>
          </a:lvl1pPr>
          <a:lvl2pPr marL="285750" indent="-285750" algn="ctr">
            <a:defRPr sz="3100"/>
          </a:lvl2pPr>
          <a:lvl3pPr marL="571500" indent="-285750" algn="ctr">
            <a:defRPr sz="3100"/>
          </a:lvl3pPr>
          <a:lvl4pPr marL="857250" indent="-285750" algn="ctr">
            <a:defRPr sz="3100"/>
          </a:lvl4pPr>
          <a:lvl5pPr marL="1143000" indent="-285750" algn="ctr">
            <a:defRPr sz="3100"/>
          </a:lvl5pPr>
          <a:lvl6pPr marL="1428750" indent="-285750" algn="ctr">
            <a:defRPr sz="3100"/>
          </a:lvl6pPr>
          <a:lvl7pPr marL="1714500" indent="-285750" algn="ctr">
            <a:defRPr sz="3100"/>
          </a:lvl7pPr>
          <a:lvl8pPr marL="2000250" indent="-285750" algn="ctr">
            <a:defRPr sz="3100"/>
          </a:lvl8pPr>
          <a:lvl9pPr marL="2286000" indent="-285750" algn="ctr">
            <a:defRPr sz="3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/>
            <a:t>技术</a:t>
          </a:r>
        </a:p>
      </dgm:t>
    </dgm:pt>
    <dgm:pt modelId="{D0A9BC9B-C56B-458A-A410-C6632E22E842}" type="parTrans" cxnId="{76DFDB2A-924B-490C-9B8B-E4CCF5297E2C}">
      <dgm:prSet/>
      <dgm:spPr/>
      <dgm:t>
        <a:bodyPr/>
        <a:lstStyle/>
        <a:p>
          <a:endParaRPr lang="zh-CN" altLang="en-US"/>
        </a:p>
      </dgm:t>
    </dgm:pt>
    <dgm:pt modelId="{17375B68-02C6-40EC-9FDB-1F11042FA083}" type="sibTrans" cxnId="{76DFDB2A-924B-490C-9B8B-E4CCF5297E2C}">
      <dgm:prSet/>
      <dgm:spPr/>
      <dgm:t>
        <a:bodyPr/>
        <a:lstStyle/>
        <a:p>
          <a:endParaRPr lang="zh-CN" altLang="en-US"/>
        </a:p>
      </dgm:t>
    </dgm:pt>
    <dgm:pt modelId="{C22DED30-7104-4390-882E-ABDE4C373306}">
      <dgm:prSet phldrT="[文本]" phldr="0" custT="1"/>
      <dgm:spPr/>
      <dgm:t>
        <a:bodyPr vert="horz" wrap="square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zh-CN" sz="2400" b="1" dirty="0" smtClean="0">
              <a:solidFill>
                <a:srgbClr val="C00000"/>
              </a:solidFill>
            </a:rPr>
            <a:t>3D</a:t>
          </a:r>
          <a:r>
            <a:rPr lang="zh-CN" altLang="en-US" sz="2400" b="1" dirty="0" smtClean="0">
              <a:solidFill>
                <a:srgbClr val="C00000"/>
              </a:solidFill>
            </a:rPr>
            <a:t>墙体彩绘机</a:t>
          </a:r>
          <a:endParaRPr lang="zh-CN" altLang="en-US" sz="2400" b="1" dirty="0">
            <a:solidFill>
              <a:srgbClr val="C00000"/>
            </a:solidFill>
          </a:endParaRPr>
        </a:p>
      </dgm:t>
    </dgm:pt>
    <dgm:pt modelId="{FBF7B22B-AF84-452E-8D49-5CFB566EDBAD}" type="parTrans" cxnId="{944B77B5-981D-4B1E-8370-EF0542FE952B}">
      <dgm:prSet/>
      <dgm:spPr/>
      <dgm:t>
        <a:bodyPr/>
        <a:lstStyle/>
        <a:p>
          <a:endParaRPr lang="zh-CN" altLang="en-US"/>
        </a:p>
      </dgm:t>
    </dgm:pt>
    <dgm:pt modelId="{AA5778B4-A938-4990-B244-74952A6CEEB2}" type="sibTrans" cxnId="{944B77B5-981D-4B1E-8370-EF0542FE952B}">
      <dgm:prSet/>
      <dgm:spPr/>
      <dgm:t>
        <a:bodyPr/>
        <a:lstStyle/>
        <a:p>
          <a:endParaRPr lang="zh-CN" altLang="en-US"/>
        </a:p>
      </dgm:t>
    </dgm:pt>
    <dgm:pt modelId="{1F7F6AE2-5722-44C4-902A-A040FCB80C96}">
      <dgm:prSet phldrT="[文本]" phldr="0" custT="0"/>
      <dgm:spPr/>
      <dgm:t>
        <a:bodyPr vert="horz" wrap="square"/>
        <a:lstStyle>
          <a:lvl1pPr algn="ctr">
            <a:defRPr sz="4100"/>
          </a:lvl1pPr>
          <a:lvl2pPr marL="285750" indent="-285750" algn="ctr">
            <a:defRPr sz="3100"/>
          </a:lvl2pPr>
          <a:lvl3pPr marL="571500" indent="-285750" algn="ctr">
            <a:defRPr sz="3100"/>
          </a:lvl3pPr>
          <a:lvl4pPr marL="857250" indent="-285750" algn="ctr">
            <a:defRPr sz="3100"/>
          </a:lvl4pPr>
          <a:lvl5pPr marL="1143000" indent="-285750" algn="ctr">
            <a:defRPr sz="3100"/>
          </a:lvl5pPr>
          <a:lvl6pPr marL="1428750" indent="-285750" algn="ctr">
            <a:defRPr sz="3100"/>
          </a:lvl6pPr>
          <a:lvl7pPr marL="1714500" indent="-285750" algn="ctr">
            <a:defRPr sz="3100"/>
          </a:lvl7pPr>
          <a:lvl8pPr marL="2000250" indent="-285750" algn="ctr">
            <a:defRPr sz="3100"/>
          </a:lvl8pPr>
          <a:lvl9pPr marL="2286000" indent="-285750" algn="ctr">
            <a:defRPr sz="3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/>
            <a:t>渠道</a:t>
          </a:r>
        </a:p>
      </dgm:t>
    </dgm:pt>
    <dgm:pt modelId="{307549BC-DB71-4E6B-BA01-20ED51BD95B0}" type="parTrans" cxnId="{A79EDF16-B7B0-4302-837E-AB80842478F8}">
      <dgm:prSet/>
      <dgm:spPr/>
      <dgm:t>
        <a:bodyPr/>
        <a:lstStyle/>
        <a:p>
          <a:endParaRPr lang="zh-CN" altLang="en-US"/>
        </a:p>
      </dgm:t>
    </dgm:pt>
    <dgm:pt modelId="{2348FAAC-3EB4-459F-9705-34750AF8FC14}" type="sibTrans" cxnId="{A79EDF16-B7B0-4302-837E-AB80842478F8}">
      <dgm:prSet/>
      <dgm:spPr/>
      <dgm:t>
        <a:bodyPr/>
        <a:lstStyle/>
        <a:p>
          <a:endParaRPr lang="zh-CN" altLang="en-US"/>
        </a:p>
      </dgm:t>
    </dgm:pt>
    <dgm:pt modelId="{9F5ABDFD-312D-4D12-9A5F-25941924811F}">
      <dgm:prSet phldrT="[文本]" phldr="0" custT="1"/>
      <dgm:spPr/>
      <dgm:t>
        <a:bodyPr vert="horz" wrap="square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2400" b="1" dirty="0">
              <a:solidFill>
                <a:srgbClr val="C00000"/>
              </a:solidFill>
            </a:rPr>
            <a:t>技术入股，按销售收入分成</a:t>
          </a:r>
        </a:p>
      </dgm:t>
    </dgm:pt>
    <dgm:pt modelId="{51BB3ABA-1FAE-4608-9FF9-4FE24E778304}" type="parTrans" cxnId="{EDA194EA-906E-40F2-82B3-A7EB901945FB}">
      <dgm:prSet/>
      <dgm:spPr/>
      <dgm:t>
        <a:bodyPr/>
        <a:lstStyle/>
        <a:p>
          <a:endParaRPr lang="zh-CN" altLang="en-US"/>
        </a:p>
      </dgm:t>
    </dgm:pt>
    <dgm:pt modelId="{36AA5E1D-DD8C-4E89-9F2B-245A6C2A7122}" type="sibTrans" cxnId="{EDA194EA-906E-40F2-82B3-A7EB901945FB}">
      <dgm:prSet/>
      <dgm:spPr/>
      <dgm:t>
        <a:bodyPr/>
        <a:lstStyle/>
        <a:p>
          <a:endParaRPr lang="zh-CN" altLang="en-US"/>
        </a:p>
      </dgm:t>
    </dgm:pt>
    <dgm:pt modelId="{55E3F63A-E424-4A78-99F6-460269701B32}">
      <dgm:prSet phldrT="[文本]" phldr="0" custT="0"/>
      <dgm:spPr/>
      <dgm:t>
        <a:bodyPr vert="horz" wrap="square"/>
        <a:lstStyle>
          <a:lvl1pPr algn="ctr">
            <a:defRPr sz="4100"/>
          </a:lvl1pPr>
          <a:lvl2pPr marL="285750" indent="-285750" algn="ctr">
            <a:defRPr sz="3100"/>
          </a:lvl2pPr>
          <a:lvl3pPr marL="571500" indent="-285750" algn="ctr">
            <a:defRPr sz="3100"/>
          </a:lvl3pPr>
          <a:lvl4pPr marL="857250" indent="-285750" algn="ctr">
            <a:defRPr sz="3100"/>
          </a:lvl4pPr>
          <a:lvl5pPr marL="1143000" indent="-285750" algn="ctr">
            <a:defRPr sz="3100"/>
          </a:lvl5pPr>
          <a:lvl6pPr marL="1428750" indent="-285750" algn="ctr">
            <a:defRPr sz="3100"/>
          </a:lvl6pPr>
          <a:lvl7pPr marL="1714500" indent="-285750" algn="ctr">
            <a:defRPr sz="3100"/>
          </a:lvl7pPr>
          <a:lvl8pPr marL="2000250" indent="-285750" algn="ctr">
            <a:defRPr sz="3100"/>
          </a:lvl8pPr>
          <a:lvl9pPr marL="2286000" indent="-285750" algn="ctr">
            <a:defRPr sz="3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/>
            <a:t>服务</a:t>
          </a:r>
        </a:p>
      </dgm:t>
    </dgm:pt>
    <dgm:pt modelId="{C3456233-601D-451E-93A2-828882BBB3A4}" type="parTrans" cxnId="{9BDAFD78-EDF0-4E12-A911-0DE54FB731FC}">
      <dgm:prSet/>
      <dgm:spPr/>
      <dgm:t>
        <a:bodyPr/>
        <a:lstStyle/>
        <a:p>
          <a:endParaRPr lang="zh-CN" altLang="en-US"/>
        </a:p>
      </dgm:t>
    </dgm:pt>
    <dgm:pt modelId="{CD3C2AD4-08D2-4AFE-99F2-3E2762DB2CB3}" type="sibTrans" cxnId="{9BDAFD78-EDF0-4E12-A911-0DE54FB731FC}">
      <dgm:prSet/>
      <dgm:spPr/>
      <dgm:t>
        <a:bodyPr/>
        <a:lstStyle/>
        <a:p>
          <a:endParaRPr lang="zh-CN" altLang="en-US"/>
        </a:p>
      </dgm:t>
    </dgm:pt>
    <dgm:pt modelId="{B9A3ED9B-031C-4CC0-999B-EC3D7CDD7633}">
      <dgm:prSet phldrT="[文本]" phldr="0" custT="1"/>
      <dgm:spPr/>
      <dgm:t>
        <a:bodyPr vert="horz" wrap="square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2400" b="1" dirty="0" smtClean="0">
              <a:solidFill>
                <a:srgbClr val="C00000"/>
              </a:solidFill>
            </a:rPr>
            <a:t>墙体</a:t>
          </a:r>
          <a:r>
            <a:rPr lang="zh-CN" altLang="en-US" sz="2400" b="1" dirty="0">
              <a:solidFill>
                <a:srgbClr val="C00000"/>
              </a:solidFill>
            </a:rPr>
            <a:t>彩绘</a:t>
          </a:r>
        </a:p>
      </dgm:t>
    </dgm:pt>
    <dgm:pt modelId="{E4923E81-B267-4F19-8DF2-8509CF40961F}" type="parTrans" cxnId="{0EF881E2-2AEB-478E-94C3-C475AC7C83D7}">
      <dgm:prSet/>
      <dgm:spPr/>
      <dgm:t>
        <a:bodyPr/>
        <a:lstStyle/>
        <a:p>
          <a:endParaRPr lang="zh-CN" altLang="en-US"/>
        </a:p>
      </dgm:t>
    </dgm:pt>
    <dgm:pt modelId="{D63A6C73-7B8B-4D9C-83D7-5BF86AE1E5E9}" type="sibTrans" cxnId="{0EF881E2-2AEB-478E-94C3-C475AC7C83D7}">
      <dgm:prSet/>
      <dgm:spPr/>
      <dgm:t>
        <a:bodyPr/>
        <a:lstStyle/>
        <a:p>
          <a:endParaRPr lang="zh-CN" altLang="en-US"/>
        </a:p>
      </dgm:t>
    </dgm:pt>
    <dgm:pt modelId="{63E6387A-BF73-4D7D-8B7F-5402052ECA55}">
      <dgm:prSet phldrT="[文本]" phldr="0" custT="0"/>
      <dgm:spPr/>
      <dgm:t>
        <a:bodyPr vert="horz" wrap="square"/>
        <a:lstStyle>
          <a:lvl1pPr algn="ctr">
            <a:defRPr sz="4100"/>
          </a:lvl1pPr>
          <a:lvl2pPr marL="285750" indent="-285750" algn="ctr">
            <a:defRPr sz="3100"/>
          </a:lvl2pPr>
          <a:lvl3pPr marL="571500" indent="-285750" algn="ctr">
            <a:defRPr sz="3100"/>
          </a:lvl3pPr>
          <a:lvl4pPr marL="857250" indent="-285750" algn="ctr">
            <a:defRPr sz="3100"/>
          </a:lvl4pPr>
          <a:lvl5pPr marL="1143000" indent="-285750" algn="ctr">
            <a:defRPr sz="3100"/>
          </a:lvl5pPr>
          <a:lvl6pPr marL="1428750" indent="-285750" algn="ctr">
            <a:defRPr sz="3100"/>
          </a:lvl6pPr>
          <a:lvl7pPr marL="1714500" indent="-285750" algn="ctr">
            <a:defRPr sz="3100"/>
          </a:lvl7pPr>
          <a:lvl8pPr marL="2000250" indent="-285750" algn="ctr">
            <a:defRPr sz="3100"/>
          </a:lvl8pPr>
          <a:lvl9pPr marL="2286000" indent="-285750" algn="ctr">
            <a:defRPr sz="31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/>
            <a:t>知识</a:t>
          </a:r>
        </a:p>
      </dgm:t>
    </dgm:pt>
    <dgm:pt modelId="{C6B875DE-53C7-480A-9898-23875F6ECC3A}" type="parTrans" cxnId="{40DEB89F-3177-400D-AE7E-E642B4D0CAED}">
      <dgm:prSet/>
      <dgm:spPr/>
      <dgm:t>
        <a:bodyPr/>
        <a:lstStyle/>
        <a:p>
          <a:endParaRPr lang="zh-CN" altLang="en-US"/>
        </a:p>
      </dgm:t>
    </dgm:pt>
    <dgm:pt modelId="{642828FC-B1E4-40D8-A7AE-C618CC42A229}" type="sibTrans" cxnId="{40DEB89F-3177-400D-AE7E-E642B4D0CAED}">
      <dgm:prSet/>
      <dgm:spPr/>
      <dgm:t>
        <a:bodyPr/>
        <a:lstStyle/>
        <a:p>
          <a:endParaRPr lang="zh-CN" altLang="en-US"/>
        </a:p>
      </dgm:t>
    </dgm:pt>
    <dgm:pt modelId="{CD7A4B2D-46FA-4FE0-80F6-32D74FB2E2A8}">
      <dgm:prSet phldrT="[文本]" phldr="0" custT="1"/>
      <dgm:spPr/>
      <dgm:t>
        <a:bodyPr vert="horz" wrap="square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zh-CN" altLang="en-US" sz="2400" b="1" dirty="0">
              <a:solidFill>
                <a:srgbClr val="C00000"/>
              </a:solidFill>
            </a:rPr>
            <a:t>专利授权或转让</a:t>
          </a:r>
        </a:p>
      </dgm:t>
    </dgm:pt>
    <dgm:pt modelId="{3F7D8F0F-7051-4824-A0FF-DE5ED3CF904C}" type="parTrans" cxnId="{E958D386-56ED-48BB-AB1E-C61DD0968103}">
      <dgm:prSet/>
      <dgm:spPr/>
      <dgm:t>
        <a:bodyPr/>
        <a:lstStyle/>
        <a:p>
          <a:endParaRPr lang="zh-CN" altLang="en-US"/>
        </a:p>
      </dgm:t>
    </dgm:pt>
    <dgm:pt modelId="{24C2F25D-8E0F-4758-B880-2238D7E7ADC4}" type="sibTrans" cxnId="{E958D386-56ED-48BB-AB1E-C61DD0968103}">
      <dgm:prSet/>
      <dgm:spPr/>
      <dgm:t>
        <a:bodyPr/>
        <a:lstStyle/>
        <a:p>
          <a:endParaRPr lang="zh-CN" altLang="en-US"/>
        </a:p>
      </dgm:t>
    </dgm:pt>
    <dgm:pt modelId="{88A5E93E-1727-4EA2-B7DD-ABA4810A3149}" type="pres">
      <dgm:prSet presAssocID="{77F3392A-67AB-45C6-87ED-8E151355151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00E85546-9197-448A-9BA5-4253E6B8C5CD}" type="pres">
      <dgm:prSet presAssocID="{77F3392A-67AB-45C6-87ED-8E151355151C}" presName="children" presStyleCnt="0"/>
      <dgm:spPr/>
    </dgm:pt>
    <dgm:pt modelId="{E48A3223-AAC2-440C-AD23-D79660927AE5}" type="pres">
      <dgm:prSet presAssocID="{77F3392A-67AB-45C6-87ED-8E151355151C}" presName="child1group" presStyleCnt="0"/>
      <dgm:spPr/>
    </dgm:pt>
    <dgm:pt modelId="{D7CB1ED1-E31B-4F7D-BD98-881127D83197}" type="pres">
      <dgm:prSet presAssocID="{77F3392A-67AB-45C6-87ED-8E151355151C}" presName="child1" presStyleLbl="bgAcc1" presStyleIdx="0" presStyleCnt="4"/>
      <dgm:spPr/>
      <dgm:t>
        <a:bodyPr/>
        <a:lstStyle/>
        <a:p>
          <a:endParaRPr lang="zh-CN" altLang="en-US"/>
        </a:p>
      </dgm:t>
    </dgm:pt>
    <dgm:pt modelId="{90C907D0-3029-4767-8F85-928579FFF321}" type="pres">
      <dgm:prSet presAssocID="{77F3392A-67AB-45C6-87ED-8E151355151C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2CCFD6C-BEA6-41BE-B625-A7AE2D6B57A6}" type="pres">
      <dgm:prSet presAssocID="{77F3392A-67AB-45C6-87ED-8E151355151C}" presName="child2group" presStyleCnt="0"/>
      <dgm:spPr/>
    </dgm:pt>
    <dgm:pt modelId="{A3597045-1B31-461D-918C-4040B46E4431}" type="pres">
      <dgm:prSet presAssocID="{77F3392A-67AB-45C6-87ED-8E151355151C}" presName="child2" presStyleLbl="bgAcc1" presStyleIdx="1" presStyleCnt="4" custScaleX="92980" custLinFactNeighborX="16825" custLinFactNeighborY="-2061"/>
      <dgm:spPr/>
      <dgm:t>
        <a:bodyPr/>
        <a:lstStyle/>
        <a:p>
          <a:endParaRPr lang="zh-CN" altLang="en-US"/>
        </a:p>
      </dgm:t>
    </dgm:pt>
    <dgm:pt modelId="{5557A6FA-ADD7-4121-9EB0-9A64184BACF3}" type="pres">
      <dgm:prSet presAssocID="{77F3392A-67AB-45C6-87ED-8E151355151C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B5CDC70-3439-43BF-97EE-1D81EE991393}" type="pres">
      <dgm:prSet presAssocID="{77F3392A-67AB-45C6-87ED-8E151355151C}" presName="child3group" presStyleCnt="0"/>
      <dgm:spPr/>
    </dgm:pt>
    <dgm:pt modelId="{38E60065-3CC6-4AEA-8F6D-3F3C11C4B4DF}" type="pres">
      <dgm:prSet presAssocID="{77F3392A-67AB-45C6-87ED-8E151355151C}" presName="child3" presStyleLbl="bgAcc1" presStyleIdx="2" presStyleCnt="4" custScaleX="95175" custLinFactNeighborX="20905"/>
      <dgm:spPr/>
      <dgm:t>
        <a:bodyPr/>
        <a:lstStyle/>
        <a:p>
          <a:endParaRPr lang="zh-CN" altLang="en-US"/>
        </a:p>
      </dgm:t>
    </dgm:pt>
    <dgm:pt modelId="{CE949429-822A-433F-AFB5-EF782F8A255D}" type="pres">
      <dgm:prSet presAssocID="{77F3392A-67AB-45C6-87ED-8E151355151C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A4AA687-3FBC-41D9-B7CD-65F30A7106DC}" type="pres">
      <dgm:prSet presAssocID="{77F3392A-67AB-45C6-87ED-8E151355151C}" presName="child4group" presStyleCnt="0"/>
      <dgm:spPr/>
    </dgm:pt>
    <dgm:pt modelId="{5FBB6878-29E5-4B60-88D7-D4EFAE2826E5}" type="pres">
      <dgm:prSet presAssocID="{77F3392A-67AB-45C6-87ED-8E151355151C}" presName="child4" presStyleLbl="bgAcc1" presStyleIdx="3" presStyleCnt="4"/>
      <dgm:spPr/>
      <dgm:t>
        <a:bodyPr/>
        <a:lstStyle/>
        <a:p>
          <a:endParaRPr lang="zh-CN" altLang="en-US"/>
        </a:p>
      </dgm:t>
    </dgm:pt>
    <dgm:pt modelId="{4FFE910C-04E3-4FBF-9A4A-757BD60AFBAA}" type="pres">
      <dgm:prSet presAssocID="{77F3392A-67AB-45C6-87ED-8E151355151C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EE0503A-8086-47AD-9E23-37DC1FF48EC3}" type="pres">
      <dgm:prSet presAssocID="{77F3392A-67AB-45C6-87ED-8E151355151C}" presName="childPlaceholder" presStyleCnt="0"/>
      <dgm:spPr/>
    </dgm:pt>
    <dgm:pt modelId="{640FB04E-5FB8-443D-8575-C115C19AC946}" type="pres">
      <dgm:prSet presAssocID="{77F3392A-67AB-45C6-87ED-8E151355151C}" presName="circle" presStyleCnt="0"/>
      <dgm:spPr/>
    </dgm:pt>
    <dgm:pt modelId="{8B732ED6-D4F2-4872-85F2-4AA038F26E67}" type="pres">
      <dgm:prSet presAssocID="{77F3392A-67AB-45C6-87ED-8E151355151C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E12746E-A927-4827-BCB0-FA06C704BAA3}" type="pres">
      <dgm:prSet presAssocID="{77F3392A-67AB-45C6-87ED-8E151355151C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ADC461F-D521-4955-8144-657949622AC6}" type="pres">
      <dgm:prSet presAssocID="{77F3392A-67AB-45C6-87ED-8E151355151C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79FA352-0AA0-481C-8544-022DCC0DF3B1}" type="pres">
      <dgm:prSet presAssocID="{77F3392A-67AB-45C6-87ED-8E151355151C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668AC4D-D119-4D1C-B850-0E2B50CB151C}" type="pres">
      <dgm:prSet presAssocID="{77F3392A-67AB-45C6-87ED-8E151355151C}" presName="quadrantPlaceholder" presStyleCnt="0"/>
      <dgm:spPr/>
    </dgm:pt>
    <dgm:pt modelId="{140DBE94-F1E0-4466-8994-BA7DE636A9F2}" type="pres">
      <dgm:prSet presAssocID="{77F3392A-67AB-45C6-87ED-8E151355151C}" presName="center1" presStyleLbl="fgShp" presStyleIdx="0" presStyleCnt="2"/>
      <dgm:spPr/>
    </dgm:pt>
    <dgm:pt modelId="{FF147BBC-1518-4517-BE8A-B8D33DAB25B3}" type="pres">
      <dgm:prSet presAssocID="{77F3392A-67AB-45C6-87ED-8E151355151C}" presName="center2" presStyleLbl="fgShp" presStyleIdx="1" presStyleCnt="2"/>
      <dgm:spPr/>
    </dgm:pt>
  </dgm:ptLst>
  <dgm:cxnLst>
    <dgm:cxn modelId="{36E57FE0-E519-44E5-B89B-8CB3282133F4}" type="presOf" srcId="{55E3F63A-E424-4A78-99F6-460269701B32}" destId="{9ADC461F-D521-4955-8144-657949622AC6}" srcOrd="0" destOrd="0" presId="urn:microsoft.com/office/officeart/2005/8/layout/cycle4#3"/>
    <dgm:cxn modelId="{2DDA0140-4350-443C-BCA8-8F62E7857D27}" type="presOf" srcId="{B9A3ED9B-031C-4CC0-999B-EC3D7CDD7633}" destId="{38E60065-3CC6-4AEA-8F6D-3F3C11C4B4DF}" srcOrd="0" destOrd="0" presId="urn:microsoft.com/office/officeart/2005/8/layout/cycle4#3"/>
    <dgm:cxn modelId="{6FA02566-D0C7-4B9F-A537-10F4F48E5BB5}" type="presOf" srcId="{77F3392A-67AB-45C6-87ED-8E151355151C}" destId="{88A5E93E-1727-4EA2-B7DD-ABA4810A3149}" srcOrd="0" destOrd="0" presId="urn:microsoft.com/office/officeart/2005/8/layout/cycle4#3"/>
    <dgm:cxn modelId="{944B77B5-981D-4B1E-8370-EF0542FE952B}" srcId="{F45BD5CF-C0D4-4F78-ACBF-18CF124223E7}" destId="{C22DED30-7104-4390-882E-ABDE4C373306}" srcOrd="0" destOrd="0" parTransId="{FBF7B22B-AF84-452E-8D49-5CFB566EDBAD}" sibTransId="{AA5778B4-A938-4990-B244-74952A6CEEB2}"/>
    <dgm:cxn modelId="{4316E847-8128-4BA3-91A6-7BC5397167EC}" type="presOf" srcId="{63E6387A-BF73-4D7D-8B7F-5402052ECA55}" destId="{979FA352-0AA0-481C-8544-022DCC0DF3B1}" srcOrd="0" destOrd="0" presId="urn:microsoft.com/office/officeart/2005/8/layout/cycle4#3"/>
    <dgm:cxn modelId="{97B9FC68-E421-4F85-A66C-646178949842}" type="presOf" srcId="{9F5ABDFD-312D-4D12-9A5F-25941924811F}" destId="{5557A6FA-ADD7-4121-9EB0-9A64184BACF3}" srcOrd="1" destOrd="0" presId="urn:microsoft.com/office/officeart/2005/8/layout/cycle4#3"/>
    <dgm:cxn modelId="{40DEB89F-3177-400D-AE7E-E642B4D0CAED}" srcId="{77F3392A-67AB-45C6-87ED-8E151355151C}" destId="{63E6387A-BF73-4D7D-8B7F-5402052ECA55}" srcOrd="3" destOrd="0" parTransId="{C6B875DE-53C7-480A-9898-23875F6ECC3A}" sibTransId="{642828FC-B1E4-40D8-A7AE-C618CC42A229}"/>
    <dgm:cxn modelId="{E958D386-56ED-48BB-AB1E-C61DD0968103}" srcId="{63E6387A-BF73-4D7D-8B7F-5402052ECA55}" destId="{CD7A4B2D-46FA-4FE0-80F6-32D74FB2E2A8}" srcOrd="0" destOrd="0" parTransId="{3F7D8F0F-7051-4824-A0FF-DE5ED3CF904C}" sibTransId="{24C2F25D-8E0F-4758-B880-2238D7E7ADC4}"/>
    <dgm:cxn modelId="{0EF881E2-2AEB-478E-94C3-C475AC7C83D7}" srcId="{55E3F63A-E424-4A78-99F6-460269701B32}" destId="{B9A3ED9B-031C-4CC0-999B-EC3D7CDD7633}" srcOrd="0" destOrd="0" parTransId="{E4923E81-B267-4F19-8DF2-8509CF40961F}" sibTransId="{D63A6C73-7B8B-4D9C-83D7-5BF86AE1E5E9}"/>
    <dgm:cxn modelId="{7FA4B705-8DE1-415E-B8E5-7ECA10F5E5AD}" type="presOf" srcId="{9F5ABDFD-312D-4D12-9A5F-25941924811F}" destId="{A3597045-1B31-461D-918C-4040B46E4431}" srcOrd="0" destOrd="0" presId="urn:microsoft.com/office/officeart/2005/8/layout/cycle4#3"/>
    <dgm:cxn modelId="{76DFDB2A-924B-490C-9B8B-E4CCF5297E2C}" srcId="{77F3392A-67AB-45C6-87ED-8E151355151C}" destId="{F45BD5CF-C0D4-4F78-ACBF-18CF124223E7}" srcOrd="0" destOrd="0" parTransId="{D0A9BC9B-C56B-458A-A410-C6632E22E842}" sibTransId="{17375B68-02C6-40EC-9FDB-1F11042FA083}"/>
    <dgm:cxn modelId="{0AA2B933-EED8-4F16-B1F2-149EC82E092F}" type="presOf" srcId="{C22DED30-7104-4390-882E-ABDE4C373306}" destId="{D7CB1ED1-E31B-4F7D-BD98-881127D83197}" srcOrd="0" destOrd="0" presId="urn:microsoft.com/office/officeart/2005/8/layout/cycle4#3"/>
    <dgm:cxn modelId="{B17ACE91-0B24-449E-9873-F09F97F6CAE3}" type="presOf" srcId="{B9A3ED9B-031C-4CC0-999B-EC3D7CDD7633}" destId="{CE949429-822A-433F-AFB5-EF782F8A255D}" srcOrd="1" destOrd="0" presId="urn:microsoft.com/office/officeart/2005/8/layout/cycle4#3"/>
    <dgm:cxn modelId="{A79EDF16-B7B0-4302-837E-AB80842478F8}" srcId="{77F3392A-67AB-45C6-87ED-8E151355151C}" destId="{1F7F6AE2-5722-44C4-902A-A040FCB80C96}" srcOrd="1" destOrd="0" parTransId="{307549BC-DB71-4E6B-BA01-20ED51BD95B0}" sibTransId="{2348FAAC-3EB4-459F-9705-34750AF8FC14}"/>
    <dgm:cxn modelId="{1FCF9E2B-60C1-413D-8085-24EC548D2735}" type="presOf" srcId="{CD7A4B2D-46FA-4FE0-80F6-32D74FB2E2A8}" destId="{5FBB6878-29E5-4B60-88D7-D4EFAE2826E5}" srcOrd="0" destOrd="0" presId="urn:microsoft.com/office/officeart/2005/8/layout/cycle4#3"/>
    <dgm:cxn modelId="{6812F6AE-D7BE-4D3D-8C26-8A5FBAEEC090}" type="presOf" srcId="{CD7A4B2D-46FA-4FE0-80F6-32D74FB2E2A8}" destId="{4FFE910C-04E3-4FBF-9A4A-757BD60AFBAA}" srcOrd="1" destOrd="0" presId="urn:microsoft.com/office/officeart/2005/8/layout/cycle4#3"/>
    <dgm:cxn modelId="{41821182-1EDA-4929-9B4F-31BC23A39BAF}" type="presOf" srcId="{1F7F6AE2-5722-44C4-902A-A040FCB80C96}" destId="{3E12746E-A927-4827-BCB0-FA06C704BAA3}" srcOrd="0" destOrd="0" presId="urn:microsoft.com/office/officeart/2005/8/layout/cycle4#3"/>
    <dgm:cxn modelId="{9BDAFD78-EDF0-4E12-A911-0DE54FB731FC}" srcId="{77F3392A-67AB-45C6-87ED-8E151355151C}" destId="{55E3F63A-E424-4A78-99F6-460269701B32}" srcOrd="2" destOrd="0" parTransId="{C3456233-601D-451E-93A2-828882BBB3A4}" sibTransId="{CD3C2AD4-08D2-4AFE-99F2-3E2762DB2CB3}"/>
    <dgm:cxn modelId="{6EB27201-991A-40AA-8D26-E15E86A6F9E2}" type="presOf" srcId="{C22DED30-7104-4390-882E-ABDE4C373306}" destId="{90C907D0-3029-4767-8F85-928579FFF321}" srcOrd="1" destOrd="0" presId="urn:microsoft.com/office/officeart/2005/8/layout/cycle4#3"/>
    <dgm:cxn modelId="{66C54854-CDA5-475E-9402-B188A623F608}" type="presOf" srcId="{F45BD5CF-C0D4-4F78-ACBF-18CF124223E7}" destId="{8B732ED6-D4F2-4872-85F2-4AA038F26E67}" srcOrd="0" destOrd="0" presId="urn:microsoft.com/office/officeart/2005/8/layout/cycle4#3"/>
    <dgm:cxn modelId="{EDA194EA-906E-40F2-82B3-A7EB901945FB}" srcId="{1F7F6AE2-5722-44C4-902A-A040FCB80C96}" destId="{9F5ABDFD-312D-4D12-9A5F-25941924811F}" srcOrd="0" destOrd="0" parTransId="{51BB3ABA-1FAE-4608-9FF9-4FE24E778304}" sibTransId="{36AA5E1D-DD8C-4E89-9F2B-245A6C2A7122}"/>
    <dgm:cxn modelId="{8E94F88C-E19B-492D-A39A-E10C7AD7ED37}" type="presParOf" srcId="{88A5E93E-1727-4EA2-B7DD-ABA4810A3149}" destId="{00E85546-9197-448A-9BA5-4253E6B8C5CD}" srcOrd="0" destOrd="0" presId="urn:microsoft.com/office/officeart/2005/8/layout/cycle4#3"/>
    <dgm:cxn modelId="{518E105E-8FBD-437F-AEFD-4830A38F7516}" type="presParOf" srcId="{00E85546-9197-448A-9BA5-4253E6B8C5CD}" destId="{E48A3223-AAC2-440C-AD23-D79660927AE5}" srcOrd="0" destOrd="0" presId="urn:microsoft.com/office/officeart/2005/8/layout/cycle4#3"/>
    <dgm:cxn modelId="{5E40E72A-DCC8-4CD4-8230-4A3D8ABC5971}" type="presParOf" srcId="{E48A3223-AAC2-440C-AD23-D79660927AE5}" destId="{D7CB1ED1-E31B-4F7D-BD98-881127D83197}" srcOrd="0" destOrd="0" presId="urn:microsoft.com/office/officeart/2005/8/layout/cycle4#3"/>
    <dgm:cxn modelId="{DD4717E0-FD5E-4CB5-A36E-A51BED7CB580}" type="presParOf" srcId="{E48A3223-AAC2-440C-AD23-D79660927AE5}" destId="{90C907D0-3029-4767-8F85-928579FFF321}" srcOrd="1" destOrd="0" presId="urn:microsoft.com/office/officeart/2005/8/layout/cycle4#3"/>
    <dgm:cxn modelId="{DDFD20B4-FF1C-44DC-81E0-345B89A70B92}" type="presParOf" srcId="{00E85546-9197-448A-9BA5-4253E6B8C5CD}" destId="{92CCFD6C-BEA6-41BE-B625-A7AE2D6B57A6}" srcOrd="1" destOrd="0" presId="urn:microsoft.com/office/officeart/2005/8/layout/cycle4#3"/>
    <dgm:cxn modelId="{450F636D-A2B8-4BA7-934B-806FE7594159}" type="presParOf" srcId="{92CCFD6C-BEA6-41BE-B625-A7AE2D6B57A6}" destId="{A3597045-1B31-461D-918C-4040B46E4431}" srcOrd="0" destOrd="0" presId="urn:microsoft.com/office/officeart/2005/8/layout/cycle4#3"/>
    <dgm:cxn modelId="{7DD59F1F-6A4A-48B1-8841-9703A5CA392C}" type="presParOf" srcId="{92CCFD6C-BEA6-41BE-B625-A7AE2D6B57A6}" destId="{5557A6FA-ADD7-4121-9EB0-9A64184BACF3}" srcOrd="1" destOrd="0" presId="urn:microsoft.com/office/officeart/2005/8/layout/cycle4#3"/>
    <dgm:cxn modelId="{BF735533-9E3E-4D71-B577-33F348403E47}" type="presParOf" srcId="{00E85546-9197-448A-9BA5-4253E6B8C5CD}" destId="{6B5CDC70-3439-43BF-97EE-1D81EE991393}" srcOrd="2" destOrd="0" presId="urn:microsoft.com/office/officeart/2005/8/layout/cycle4#3"/>
    <dgm:cxn modelId="{317BC56C-C096-49BF-A204-DE291D38F0F4}" type="presParOf" srcId="{6B5CDC70-3439-43BF-97EE-1D81EE991393}" destId="{38E60065-3CC6-4AEA-8F6D-3F3C11C4B4DF}" srcOrd="0" destOrd="0" presId="urn:microsoft.com/office/officeart/2005/8/layout/cycle4#3"/>
    <dgm:cxn modelId="{27781E15-39FA-40B1-86CD-760A6C48CC5D}" type="presParOf" srcId="{6B5CDC70-3439-43BF-97EE-1D81EE991393}" destId="{CE949429-822A-433F-AFB5-EF782F8A255D}" srcOrd="1" destOrd="0" presId="urn:microsoft.com/office/officeart/2005/8/layout/cycle4#3"/>
    <dgm:cxn modelId="{3A5C82A0-182C-4550-B09D-C19548261DDF}" type="presParOf" srcId="{00E85546-9197-448A-9BA5-4253E6B8C5CD}" destId="{0A4AA687-3FBC-41D9-B7CD-65F30A7106DC}" srcOrd="3" destOrd="0" presId="urn:microsoft.com/office/officeart/2005/8/layout/cycle4#3"/>
    <dgm:cxn modelId="{A4048B12-48DF-483A-B8F2-C3A16F6A2F06}" type="presParOf" srcId="{0A4AA687-3FBC-41D9-B7CD-65F30A7106DC}" destId="{5FBB6878-29E5-4B60-88D7-D4EFAE2826E5}" srcOrd="0" destOrd="0" presId="urn:microsoft.com/office/officeart/2005/8/layout/cycle4#3"/>
    <dgm:cxn modelId="{282B8742-02CC-4885-B264-2283B4C12F48}" type="presParOf" srcId="{0A4AA687-3FBC-41D9-B7CD-65F30A7106DC}" destId="{4FFE910C-04E3-4FBF-9A4A-757BD60AFBAA}" srcOrd="1" destOrd="0" presId="urn:microsoft.com/office/officeart/2005/8/layout/cycle4#3"/>
    <dgm:cxn modelId="{2A06A93C-938B-4459-8F4C-53014CD92335}" type="presParOf" srcId="{00E85546-9197-448A-9BA5-4253E6B8C5CD}" destId="{AEE0503A-8086-47AD-9E23-37DC1FF48EC3}" srcOrd="4" destOrd="0" presId="urn:microsoft.com/office/officeart/2005/8/layout/cycle4#3"/>
    <dgm:cxn modelId="{6EF6EEC7-45F0-4221-ACCD-744357FDEA2F}" type="presParOf" srcId="{88A5E93E-1727-4EA2-B7DD-ABA4810A3149}" destId="{640FB04E-5FB8-443D-8575-C115C19AC946}" srcOrd="1" destOrd="0" presId="urn:microsoft.com/office/officeart/2005/8/layout/cycle4#3"/>
    <dgm:cxn modelId="{F3F27E70-C2D4-416C-9DD2-24A8790FD711}" type="presParOf" srcId="{640FB04E-5FB8-443D-8575-C115C19AC946}" destId="{8B732ED6-D4F2-4872-85F2-4AA038F26E67}" srcOrd="0" destOrd="0" presId="urn:microsoft.com/office/officeart/2005/8/layout/cycle4#3"/>
    <dgm:cxn modelId="{736EBC01-DAD4-426E-A724-0CFECF12D829}" type="presParOf" srcId="{640FB04E-5FB8-443D-8575-C115C19AC946}" destId="{3E12746E-A927-4827-BCB0-FA06C704BAA3}" srcOrd="1" destOrd="0" presId="urn:microsoft.com/office/officeart/2005/8/layout/cycle4#3"/>
    <dgm:cxn modelId="{CC3D65C0-AB82-4644-9F21-DC8183D98C11}" type="presParOf" srcId="{640FB04E-5FB8-443D-8575-C115C19AC946}" destId="{9ADC461F-D521-4955-8144-657949622AC6}" srcOrd="2" destOrd="0" presId="urn:microsoft.com/office/officeart/2005/8/layout/cycle4#3"/>
    <dgm:cxn modelId="{54F4E9C6-613D-48D4-8451-B07F5B4D73D6}" type="presParOf" srcId="{640FB04E-5FB8-443D-8575-C115C19AC946}" destId="{979FA352-0AA0-481C-8544-022DCC0DF3B1}" srcOrd="3" destOrd="0" presId="urn:microsoft.com/office/officeart/2005/8/layout/cycle4#3"/>
    <dgm:cxn modelId="{580FDB81-CC09-43FC-A149-521435D26887}" type="presParOf" srcId="{640FB04E-5FB8-443D-8575-C115C19AC946}" destId="{9668AC4D-D119-4D1C-B850-0E2B50CB151C}" srcOrd="4" destOrd="0" presId="urn:microsoft.com/office/officeart/2005/8/layout/cycle4#3"/>
    <dgm:cxn modelId="{24343673-B58D-4513-B43A-817CEF696BF0}" type="presParOf" srcId="{88A5E93E-1727-4EA2-B7DD-ABA4810A3149}" destId="{140DBE94-F1E0-4466-8994-BA7DE636A9F2}" srcOrd="2" destOrd="0" presId="urn:microsoft.com/office/officeart/2005/8/layout/cycle4#3"/>
    <dgm:cxn modelId="{6982D3BB-4B68-49D7-8EA1-DD5C75BB48B9}" type="presParOf" srcId="{88A5E93E-1727-4EA2-B7DD-ABA4810A3149}" destId="{FF147BBC-1518-4517-BE8A-B8D33DAB25B3}" srcOrd="3" destOrd="0" presId="urn:microsoft.com/office/officeart/2005/8/layout/cycle4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3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AD4CE-DA06-4AD1-BEEA-317EE61C0BE5}" type="datetimeFigureOut">
              <a:rPr lang="zh-CN" altLang="en-US" smtClean="0"/>
              <a:pPr/>
              <a:t>2018/9/13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C23AB-F6BC-421E-872F-7B734846770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C23AB-F6BC-421E-872F-7B734846770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C09C-7929-4BC3-A239-EA304F57853D}" type="datetimeFigureOut">
              <a:rPr lang="zh-CN" altLang="en-US" smtClean="0"/>
              <a:pPr/>
              <a:t>2018/9/13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25E1-90E5-4E91-9654-B4CD9DE93D9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C09C-7929-4BC3-A239-EA304F57853D}" type="datetimeFigureOut">
              <a:rPr lang="zh-CN" altLang="en-US" smtClean="0"/>
              <a:pPr/>
              <a:t>2018/9/13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25E1-90E5-4E91-9654-B4CD9DE93D9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C09C-7929-4BC3-A239-EA304F57853D}" type="datetimeFigureOut">
              <a:rPr lang="zh-CN" altLang="en-US" smtClean="0"/>
              <a:pPr/>
              <a:t>2018/9/13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25E1-90E5-4E91-9654-B4CD9DE93D9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C09C-7929-4BC3-A239-EA304F57853D}" type="datetimeFigureOut">
              <a:rPr lang="zh-CN" altLang="en-US" smtClean="0"/>
              <a:pPr/>
              <a:t>2018/9/13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25E1-90E5-4E91-9654-B4CD9DE93D9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C09C-7929-4BC3-A239-EA304F57853D}" type="datetimeFigureOut">
              <a:rPr lang="zh-CN" altLang="en-US" smtClean="0"/>
              <a:pPr/>
              <a:t>2018/9/13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25E1-90E5-4E91-9654-B4CD9DE93D9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C09C-7929-4BC3-A239-EA304F57853D}" type="datetimeFigureOut">
              <a:rPr lang="zh-CN" altLang="en-US" smtClean="0"/>
              <a:pPr/>
              <a:t>2018/9/13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25E1-90E5-4E91-9654-B4CD9DE93D9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C09C-7929-4BC3-A239-EA304F57853D}" type="datetimeFigureOut">
              <a:rPr lang="zh-CN" altLang="en-US" smtClean="0"/>
              <a:pPr/>
              <a:t>2018/9/13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25E1-90E5-4E91-9654-B4CD9DE93D9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C09C-7929-4BC3-A239-EA304F57853D}" type="datetimeFigureOut">
              <a:rPr lang="zh-CN" altLang="en-US" smtClean="0"/>
              <a:pPr/>
              <a:t>2018/9/13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25E1-90E5-4E91-9654-B4CD9DE93D9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C09C-7929-4BC3-A239-EA304F57853D}" type="datetimeFigureOut">
              <a:rPr lang="zh-CN" altLang="en-US" smtClean="0"/>
              <a:pPr/>
              <a:t>2018/9/13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25E1-90E5-4E91-9654-B4CD9DE93D9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C09C-7929-4BC3-A239-EA304F57853D}" type="datetimeFigureOut">
              <a:rPr lang="zh-CN" altLang="en-US" smtClean="0"/>
              <a:pPr/>
              <a:t>2018/9/13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25E1-90E5-4E91-9654-B4CD9DE93D9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AC09C-7929-4BC3-A239-EA304F57853D}" type="datetimeFigureOut">
              <a:rPr lang="zh-CN" altLang="en-US" smtClean="0"/>
              <a:pPr/>
              <a:t>2018/9/13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025E1-90E5-4E91-9654-B4CD9DE93D9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AC09C-7929-4BC3-A239-EA304F57853D}" type="datetimeFigureOut">
              <a:rPr lang="zh-CN" altLang="en-US" smtClean="0"/>
              <a:pPr/>
              <a:t>2018/9/13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025E1-90E5-4E91-9654-B4CD9DE93D9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2" Type="http://schemas.openxmlformats.org/officeDocument/2006/relationships/tags" Target="../tags/tag41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10" Type="http://schemas.openxmlformats.org/officeDocument/2006/relationships/tags" Target="../tags/tag49.xml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2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image531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microsoft.com/office/2007/relationships/hdphoto" Target="../media/image551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5" Type="http://schemas.openxmlformats.org/officeDocument/2006/relationships/tags" Target="../tags/tag33.xml"/><Relationship Id="rId10" Type="http://schemas.openxmlformats.org/officeDocument/2006/relationships/tags" Target="../tags/tag38.xml"/><Relationship Id="rId4" Type="http://schemas.openxmlformats.org/officeDocument/2006/relationships/tags" Target="../tags/tag32.xml"/><Relationship Id="rId9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40" y="335915"/>
            <a:ext cx="12160885" cy="6172200"/>
          </a:xfrm>
          <a:prstGeom prst="rect">
            <a:avLst/>
          </a:prstGeom>
          <a:solidFill>
            <a:srgbClr val="9F26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98450" y="1768475"/>
            <a:ext cx="116871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Data Technology </a:t>
            </a:r>
            <a:r>
              <a:rPr lang="zh-CN" altLang="en-US" sz="54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智慧墙绘</a:t>
            </a:r>
            <a:endParaRPr lang="en-US" altLang="zh-CN" sz="5400" dirty="0" smtClean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endParaRPr lang="zh-CN" altLang="en-US" sz="36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64990" y="4718050"/>
            <a:ext cx="464566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 smtClean="0">
              <a:solidFill>
                <a:schemeClr val="bg1"/>
              </a:solidFill>
            </a:endParaRPr>
          </a:p>
          <a:p>
            <a:pPr algn="l"/>
            <a:r>
              <a:rPr lang="zh-CN" altLang="en-US" b="1" dirty="0" smtClean="0">
                <a:solidFill>
                  <a:schemeClr val="bg1"/>
                </a:solidFill>
              </a:rPr>
              <a:t> 项目类别：互联网+文化创意服务</a:t>
            </a:r>
          </a:p>
          <a:p>
            <a:pPr algn="l"/>
            <a:r>
              <a:rPr lang="zh-CN" altLang="en-US" b="1" dirty="0" smtClean="0">
                <a:solidFill>
                  <a:schemeClr val="bg1"/>
                </a:solidFill>
              </a:rPr>
              <a:t> 项目组别：初创组</a:t>
            </a:r>
          </a:p>
          <a:p>
            <a:pPr algn="l"/>
            <a:r>
              <a:rPr lang="zh-CN" altLang="en-US" b="1" dirty="0" smtClean="0">
                <a:solidFill>
                  <a:schemeClr val="bg1"/>
                </a:solidFill>
              </a:rPr>
              <a:t> 负责人：   李晓煜  </a:t>
            </a:r>
            <a:r>
              <a:rPr lang="en-US" altLang="zh-CN" b="1" dirty="0" smtClean="0">
                <a:solidFill>
                  <a:schemeClr val="bg1"/>
                </a:solidFill>
              </a:rPr>
              <a:t>13013018195 </a:t>
            </a:r>
          </a:p>
          <a:p>
            <a:pPr algn="l"/>
            <a:endParaRPr lang="en-US" alt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滁州本佳文化传媒有限公司 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90477" y="2820222"/>
            <a:ext cx="6871448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</a:rPr>
              <a:t>——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全国首创基于大数据计算的人工智能空间科技美学服务平台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 bwMode="auto">
          <a:xfrm>
            <a:off x="3443586" y="2747648"/>
            <a:ext cx="1731010" cy="1032510"/>
            <a:chOff x="4353620" y="866311"/>
            <a:chExt cx="742365" cy="408300"/>
          </a:xfrm>
        </p:grpSpPr>
        <p:sp>
          <p:nvSpPr>
            <p:cNvPr id="5" name="KSO_Shape"/>
            <p:cNvSpPr/>
            <p:nvPr/>
          </p:nvSpPr>
          <p:spPr bwMode="auto">
            <a:xfrm>
              <a:off x="4353620" y="866311"/>
              <a:ext cx="742365" cy="408300"/>
            </a:xfrm>
            <a:custGeom>
              <a:avLst/>
              <a:gdLst>
                <a:gd name="T0" fmla="*/ 2147483646 w 5345"/>
                <a:gd name="T1" fmla="*/ 2147483646 h 2936"/>
                <a:gd name="T2" fmla="*/ 2147483646 w 5345"/>
                <a:gd name="T3" fmla="*/ 2147483646 h 2936"/>
                <a:gd name="T4" fmla="*/ 2147483646 w 5345"/>
                <a:gd name="T5" fmla="*/ 2147483646 h 2936"/>
                <a:gd name="T6" fmla="*/ 2147483646 w 5345"/>
                <a:gd name="T7" fmla="*/ 2147483646 h 2936"/>
                <a:gd name="T8" fmla="*/ 2147483646 w 5345"/>
                <a:gd name="T9" fmla="*/ 2147483646 h 2936"/>
                <a:gd name="T10" fmla="*/ 2147483646 w 5345"/>
                <a:gd name="T11" fmla="*/ 2147483646 h 2936"/>
                <a:gd name="T12" fmla="*/ 2147483646 w 5345"/>
                <a:gd name="T13" fmla="*/ 2147483646 h 2936"/>
                <a:gd name="T14" fmla="*/ 2147483646 w 5345"/>
                <a:gd name="T15" fmla="*/ 2147483646 h 2936"/>
                <a:gd name="T16" fmla="*/ 2147483646 w 5345"/>
                <a:gd name="T17" fmla="*/ 2147483646 h 2936"/>
                <a:gd name="T18" fmla="*/ 2147483646 w 5345"/>
                <a:gd name="T19" fmla="*/ 2147483646 h 2936"/>
                <a:gd name="T20" fmla="*/ 2147483646 w 5345"/>
                <a:gd name="T21" fmla="*/ 2147483646 h 2936"/>
                <a:gd name="T22" fmla="*/ 2147483646 w 5345"/>
                <a:gd name="T23" fmla="*/ 2147483646 h 2936"/>
                <a:gd name="T24" fmla="*/ 2147483646 w 5345"/>
                <a:gd name="T25" fmla="*/ 2147483646 h 2936"/>
                <a:gd name="T26" fmla="*/ 2147483646 w 5345"/>
                <a:gd name="T27" fmla="*/ 2147483646 h 2936"/>
                <a:gd name="T28" fmla="*/ 2147483646 w 5345"/>
                <a:gd name="T29" fmla="*/ 2147483646 h 2936"/>
                <a:gd name="T30" fmla="*/ 2147483646 w 5345"/>
                <a:gd name="T31" fmla="*/ 772639970 h 2936"/>
                <a:gd name="T32" fmla="*/ 2147483646 w 5345"/>
                <a:gd name="T33" fmla="*/ 0 h 2936"/>
                <a:gd name="T34" fmla="*/ 2147483646 w 5345"/>
                <a:gd name="T35" fmla="*/ 363587807 h 2936"/>
                <a:gd name="T36" fmla="*/ 2147483646 w 5345"/>
                <a:gd name="T37" fmla="*/ 2147483646 h 2936"/>
                <a:gd name="T38" fmla="*/ 2147483646 w 5345"/>
                <a:gd name="T39" fmla="*/ 2147483646 h 2936"/>
                <a:gd name="T40" fmla="*/ 2147483646 w 5345"/>
                <a:gd name="T41" fmla="*/ 2147483646 h 2936"/>
                <a:gd name="T42" fmla="*/ 2147483646 w 5345"/>
                <a:gd name="T43" fmla="*/ 2147483646 h 2936"/>
                <a:gd name="T44" fmla="*/ 2147483646 w 5345"/>
                <a:gd name="T45" fmla="*/ 2147483646 h 2936"/>
                <a:gd name="T46" fmla="*/ 2147483646 w 5345"/>
                <a:gd name="T47" fmla="*/ 2147483646 h 2936"/>
                <a:gd name="T48" fmla="*/ 2147483646 w 5345"/>
                <a:gd name="T49" fmla="*/ 2147483646 h 2936"/>
                <a:gd name="T50" fmla="*/ 2147483646 w 5345"/>
                <a:gd name="T51" fmla="*/ 2147483646 h 2936"/>
                <a:gd name="T52" fmla="*/ 2147483646 w 5345"/>
                <a:gd name="T53" fmla="*/ 2147483646 h 2936"/>
                <a:gd name="T54" fmla="*/ 2147483646 w 5345"/>
                <a:gd name="T55" fmla="*/ 2147483646 h 2936"/>
                <a:gd name="T56" fmla="*/ 2147483646 w 5345"/>
                <a:gd name="T57" fmla="*/ 2147483646 h 2936"/>
                <a:gd name="T58" fmla="*/ 2147483646 w 5345"/>
                <a:gd name="T59" fmla="*/ 2147483646 h 2936"/>
                <a:gd name="T60" fmla="*/ 2147483646 w 5345"/>
                <a:gd name="T61" fmla="*/ 2147483646 h 2936"/>
                <a:gd name="T62" fmla="*/ 452722804 w 5345"/>
                <a:gd name="T63" fmla="*/ 2147483646 h 2936"/>
                <a:gd name="T64" fmla="*/ 90570008 w 5345"/>
                <a:gd name="T65" fmla="*/ 2147483646 h 2936"/>
                <a:gd name="T66" fmla="*/ 1629877726 w 5345"/>
                <a:gd name="T67" fmla="*/ 2147483646 h 2936"/>
                <a:gd name="T68" fmla="*/ 2147483646 w 5345"/>
                <a:gd name="T69" fmla="*/ 2147483646 h 2936"/>
                <a:gd name="T70" fmla="*/ 2147483646 w 5345"/>
                <a:gd name="T71" fmla="*/ 2147483646 h 2936"/>
                <a:gd name="T72" fmla="*/ 2147483646 w 5345"/>
                <a:gd name="T73" fmla="*/ 2147483646 h 2936"/>
                <a:gd name="T74" fmla="*/ 2147483646 w 5345"/>
                <a:gd name="T75" fmla="*/ 2147483646 h 2936"/>
                <a:gd name="T76" fmla="*/ 2147483646 w 5345"/>
                <a:gd name="T77" fmla="*/ 2147483646 h 2936"/>
                <a:gd name="T78" fmla="*/ 2147483646 w 5345"/>
                <a:gd name="T79" fmla="*/ 2147483646 h 2936"/>
                <a:gd name="T80" fmla="*/ 2147483646 w 5345"/>
                <a:gd name="T81" fmla="*/ 2147483646 h 2936"/>
                <a:gd name="T82" fmla="*/ 2147483646 w 5345"/>
                <a:gd name="T83" fmla="*/ 2147483646 h 2936"/>
                <a:gd name="T84" fmla="*/ 2147483646 w 5345"/>
                <a:gd name="T85" fmla="*/ 2147483646 h 2936"/>
                <a:gd name="T86" fmla="*/ 2147483646 w 5345"/>
                <a:gd name="T87" fmla="*/ 2147483646 h 2936"/>
                <a:gd name="T88" fmla="*/ 2147483646 w 5345"/>
                <a:gd name="T89" fmla="*/ 2147483646 h 2936"/>
                <a:gd name="T90" fmla="*/ 2147483646 w 5345"/>
                <a:gd name="T91" fmla="*/ 2147483646 h 2936"/>
                <a:gd name="T92" fmla="*/ 2147483646 w 5345"/>
                <a:gd name="T93" fmla="*/ 2147483646 h 2936"/>
                <a:gd name="T94" fmla="*/ 2147483646 w 5345"/>
                <a:gd name="T95" fmla="*/ 2147483646 h 2936"/>
                <a:gd name="T96" fmla="*/ 2147483646 w 5345"/>
                <a:gd name="T97" fmla="*/ 2147483646 h 2936"/>
                <a:gd name="T98" fmla="*/ 2147483646 w 5345"/>
                <a:gd name="T99" fmla="*/ 2147483646 h 2936"/>
                <a:gd name="T100" fmla="*/ 2147483646 w 5345"/>
                <a:gd name="T101" fmla="*/ 2147483646 h 2936"/>
                <a:gd name="T102" fmla="*/ 2147483646 w 5345"/>
                <a:gd name="T103" fmla="*/ 2147483646 h 2936"/>
                <a:gd name="T104" fmla="*/ 2147483646 w 5345"/>
                <a:gd name="T105" fmla="*/ 2147483646 h 29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345" h="2936">
                  <a:moveTo>
                    <a:pt x="4729" y="1661"/>
                  </a:moveTo>
                  <a:lnTo>
                    <a:pt x="4729" y="1661"/>
                  </a:lnTo>
                  <a:lnTo>
                    <a:pt x="4723" y="1609"/>
                  </a:lnTo>
                  <a:lnTo>
                    <a:pt x="4716" y="1558"/>
                  </a:lnTo>
                  <a:lnTo>
                    <a:pt x="4706" y="1507"/>
                  </a:lnTo>
                  <a:lnTo>
                    <a:pt x="4693" y="1458"/>
                  </a:lnTo>
                  <a:lnTo>
                    <a:pt x="4679" y="1409"/>
                  </a:lnTo>
                  <a:lnTo>
                    <a:pt x="4663" y="1361"/>
                  </a:lnTo>
                  <a:lnTo>
                    <a:pt x="4644" y="1314"/>
                  </a:lnTo>
                  <a:lnTo>
                    <a:pt x="4622" y="1268"/>
                  </a:lnTo>
                  <a:lnTo>
                    <a:pt x="4600" y="1223"/>
                  </a:lnTo>
                  <a:lnTo>
                    <a:pt x="4575" y="1181"/>
                  </a:lnTo>
                  <a:lnTo>
                    <a:pt x="4548" y="1138"/>
                  </a:lnTo>
                  <a:lnTo>
                    <a:pt x="4519" y="1098"/>
                  </a:lnTo>
                  <a:lnTo>
                    <a:pt x="4489" y="1059"/>
                  </a:lnTo>
                  <a:lnTo>
                    <a:pt x="4457" y="1021"/>
                  </a:lnTo>
                  <a:lnTo>
                    <a:pt x="4422" y="984"/>
                  </a:lnTo>
                  <a:lnTo>
                    <a:pt x="4387" y="950"/>
                  </a:lnTo>
                  <a:lnTo>
                    <a:pt x="4350" y="917"/>
                  </a:lnTo>
                  <a:lnTo>
                    <a:pt x="4312" y="886"/>
                  </a:lnTo>
                  <a:lnTo>
                    <a:pt x="4272" y="856"/>
                  </a:lnTo>
                  <a:lnTo>
                    <a:pt x="4230" y="828"/>
                  </a:lnTo>
                  <a:lnTo>
                    <a:pt x="4188" y="802"/>
                  </a:lnTo>
                  <a:lnTo>
                    <a:pt x="4144" y="778"/>
                  </a:lnTo>
                  <a:lnTo>
                    <a:pt x="4099" y="757"/>
                  </a:lnTo>
                  <a:lnTo>
                    <a:pt x="4053" y="737"/>
                  </a:lnTo>
                  <a:lnTo>
                    <a:pt x="4005" y="719"/>
                  </a:lnTo>
                  <a:lnTo>
                    <a:pt x="3957" y="703"/>
                  </a:lnTo>
                  <a:lnTo>
                    <a:pt x="3907" y="689"/>
                  </a:lnTo>
                  <a:lnTo>
                    <a:pt x="3857" y="679"/>
                  </a:lnTo>
                  <a:lnTo>
                    <a:pt x="3806" y="670"/>
                  </a:lnTo>
                  <a:lnTo>
                    <a:pt x="3754" y="663"/>
                  </a:lnTo>
                  <a:lnTo>
                    <a:pt x="3701" y="660"/>
                  </a:lnTo>
                  <a:lnTo>
                    <a:pt x="3648" y="658"/>
                  </a:lnTo>
                  <a:lnTo>
                    <a:pt x="3608" y="660"/>
                  </a:lnTo>
                  <a:lnTo>
                    <a:pt x="3566" y="661"/>
                  </a:lnTo>
                  <a:lnTo>
                    <a:pt x="3526" y="665"/>
                  </a:lnTo>
                  <a:lnTo>
                    <a:pt x="3486" y="670"/>
                  </a:lnTo>
                  <a:lnTo>
                    <a:pt x="3446" y="677"/>
                  </a:lnTo>
                  <a:lnTo>
                    <a:pt x="3407" y="686"/>
                  </a:lnTo>
                  <a:lnTo>
                    <a:pt x="3368" y="695"/>
                  </a:lnTo>
                  <a:lnTo>
                    <a:pt x="3330" y="706"/>
                  </a:lnTo>
                  <a:lnTo>
                    <a:pt x="3294" y="718"/>
                  </a:lnTo>
                  <a:lnTo>
                    <a:pt x="3257" y="732"/>
                  </a:lnTo>
                  <a:lnTo>
                    <a:pt x="3220" y="746"/>
                  </a:lnTo>
                  <a:lnTo>
                    <a:pt x="3185" y="763"/>
                  </a:lnTo>
                  <a:lnTo>
                    <a:pt x="3150" y="779"/>
                  </a:lnTo>
                  <a:lnTo>
                    <a:pt x="3116" y="798"/>
                  </a:lnTo>
                  <a:lnTo>
                    <a:pt x="3083" y="817"/>
                  </a:lnTo>
                  <a:lnTo>
                    <a:pt x="3050" y="838"/>
                  </a:lnTo>
                  <a:lnTo>
                    <a:pt x="3038" y="793"/>
                  </a:lnTo>
                  <a:lnTo>
                    <a:pt x="3024" y="750"/>
                  </a:lnTo>
                  <a:lnTo>
                    <a:pt x="3007" y="707"/>
                  </a:lnTo>
                  <a:lnTo>
                    <a:pt x="2989" y="664"/>
                  </a:lnTo>
                  <a:lnTo>
                    <a:pt x="2970" y="623"/>
                  </a:lnTo>
                  <a:lnTo>
                    <a:pt x="2949" y="583"/>
                  </a:lnTo>
                  <a:lnTo>
                    <a:pt x="2927" y="542"/>
                  </a:lnTo>
                  <a:lnTo>
                    <a:pt x="2903" y="504"/>
                  </a:lnTo>
                  <a:lnTo>
                    <a:pt x="2877" y="467"/>
                  </a:lnTo>
                  <a:lnTo>
                    <a:pt x="2850" y="430"/>
                  </a:lnTo>
                  <a:lnTo>
                    <a:pt x="2821" y="396"/>
                  </a:lnTo>
                  <a:lnTo>
                    <a:pt x="2792" y="361"/>
                  </a:lnTo>
                  <a:lnTo>
                    <a:pt x="2761" y="329"/>
                  </a:lnTo>
                  <a:lnTo>
                    <a:pt x="2728" y="297"/>
                  </a:lnTo>
                  <a:lnTo>
                    <a:pt x="2694" y="268"/>
                  </a:lnTo>
                  <a:lnTo>
                    <a:pt x="2659" y="238"/>
                  </a:lnTo>
                  <a:lnTo>
                    <a:pt x="2623" y="211"/>
                  </a:lnTo>
                  <a:lnTo>
                    <a:pt x="2586" y="185"/>
                  </a:lnTo>
                  <a:lnTo>
                    <a:pt x="2548" y="161"/>
                  </a:lnTo>
                  <a:lnTo>
                    <a:pt x="2509" y="139"/>
                  </a:lnTo>
                  <a:lnTo>
                    <a:pt x="2468" y="117"/>
                  </a:lnTo>
                  <a:lnTo>
                    <a:pt x="2427" y="97"/>
                  </a:lnTo>
                  <a:lnTo>
                    <a:pt x="2384" y="79"/>
                  </a:lnTo>
                  <a:lnTo>
                    <a:pt x="2342" y="63"/>
                  </a:lnTo>
                  <a:lnTo>
                    <a:pt x="2298" y="49"/>
                  </a:lnTo>
                  <a:lnTo>
                    <a:pt x="2253" y="36"/>
                  </a:lnTo>
                  <a:lnTo>
                    <a:pt x="2208" y="25"/>
                  </a:lnTo>
                  <a:lnTo>
                    <a:pt x="2162" y="17"/>
                  </a:lnTo>
                  <a:lnTo>
                    <a:pt x="2114" y="9"/>
                  </a:lnTo>
                  <a:lnTo>
                    <a:pt x="2067" y="4"/>
                  </a:lnTo>
                  <a:lnTo>
                    <a:pt x="2019" y="1"/>
                  </a:lnTo>
                  <a:lnTo>
                    <a:pt x="1971" y="0"/>
                  </a:lnTo>
                  <a:lnTo>
                    <a:pt x="1941" y="0"/>
                  </a:lnTo>
                  <a:lnTo>
                    <a:pt x="1913" y="1"/>
                  </a:lnTo>
                  <a:lnTo>
                    <a:pt x="1884" y="4"/>
                  </a:lnTo>
                  <a:lnTo>
                    <a:pt x="1856" y="6"/>
                  </a:lnTo>
                  <a:lnTo>
                    <a:pt x="1829" y="8"/>
                  </a:lnTo>
                  <a:lnTo>
                    <a:pt x="1800" y="13"/>
                  </a:lnTo>
                  <a:lnTo>
                    <a:pt x="1746" y="23"/>
                  </a:lnTo>
                  <a:lnTo>
                    <a:pt x="1691" y="34"/>
                  </a:lnTo>
                  <a:lnTo>
                    <a:pt x="1638" y="50"/>
                  </a:lnTo>
                  <a:lnTo>
                    <a:pt x="1587" y="68"/>
                  </a:lnTo>
                  <a:lnTo>
                    <a:pt x="1536" y="88"/>
                  </a:lnTo>
                  <a:lnTo>
                    <a:pt x="1487" y="110"/>
                  </a:lnTo>
                  <a:lnTo>
                    <a:pt x="1438" y="135"/>
                  </a:lnTo>
                  <a:lnTo>
                    <a:pt x="1392" y="161"/>
                  </a:lnTo>
                  <a:lnTo>
                    <a:pt x="1347" y="191"/>
                  </a:lnTo>
                  <a:lnTo>
                    <a:pt x="1303" y="221"/>
                  </a:lnTo>
                  <a:lnTo>
                    <a:pt x="1260" y="255"/>
                  </a:lnTo>
                  <a:lnTo>
                    <a:pt x="1220" y="290"/>
                  </a:lnTo>
                  <a:lnTo>
                    <a:pt x="1181" y="327"/>
                  </a:lnTo>
                  <a:lnTo>
                    <a:pt x="1144" y="366"/>
                  </a:lnTo>
                  <a:lnTo>
                    <a:pt x="1109" y="406"/>
                  </a:lnTo>
                  <a:lnTo>
                    <a:pt x="1076" y="448"/>
                  </a:lnTo>
                  <a:lnTo>
                    <a:pt x="1045" y="491"/>
                  </a:lnTo>
                  <a:lnTo>
                    <a:pt x="1016" y="538"/>
                  </a:lnTo>
                  <a:lnTo>
                    <a:pt x="989" y="584"/>
                  </a:lnTo>
                  <a:lnTo>
                    <a:pt x="964" y="632"/>
                  </a:lnTo>
                  <a:lnTo>
                    <a:pt x="942" y="681"/>
                  </a:lnTo>
                  <a:lnTo>
                    <a:pt x="922" y="732"/>
                  </a:lnTo>
                  <a:lnTo>
                    <a:pt x="905" y="784"/>
                  </a:lnTo>
                  <a:lnTo>
                    <a:pt x="890" y="837"/>
                  </a:lnTo>
                  <a:lnTo>
                    <a:pt x="877" y="890"/>
                  </a:lnTo>
                  <a:lnTo>
                    <a:pt x="867" y="946"/>
                  </a:lnTo>
                  <a:lnTo>
                    <a:pt x="864" y="973"/>
                  </a:lnTo>
                  <a:lnTo>
                    <a:pt x="860" y="1002"/>
                  </a:lnTo>
                  <a:lnTo>
                    <a:pt x="858" y="1030"/>
                  </a:lnTo>
                  <a:lnTo>
                    <a:pt x="855" y="1059"/>
                  </a:lnTo>
                  <a:lnTo>
                    <a:pt x="855" y="1087"/>
                  </a:lnTo>
                  <a:lnTo>
                    <a:pt x="854" y="1115"/>
                  </a:lnTo>
                  <a:lnTo>
                    <a:pt x="855" y="1150"/>
                  </a:lnTo>
                  <a:lnTo>
                    <a:pt x="857" y="1183"/>
                  </a:lnTo>
                  <a:lnTo>
                    <a:pt x="860" y="1216"/>
                  </a:lnTo>
                  <a:lnTo>
                    <a:pt x="864" y="1250"/>
                  </a:lnTo>
                  <a:lnTo>
                    <a:pt x="845" y="1249"/>
                  </a:lnTo>
                  <a:lnTo>
                    <a:pt x="801" y="1250"/>
                  </a:lnTo>
                  <a:lnTo>
                    <a:pt x="758" y="1253"/>
                  </a:lnTo>
                  <a:lnTo>
                    <a:pt x="716" y="1259"/>
                  </a:lnTo>
                  <a:lnTo>
                    <a:pt x="674" y="1266"/>
                  </a:lnTo>
                  <a:lnTo>
                    <a:pt x="633" y="1275"/>
                  </a:lnTo>
                  <a:lnTo>
                    <a:pt x="594" y="1287"/>
                  </a:lnTo>
                  <a:lnTo>
                    <a:pt x="555" y="1300"/>
                  </a:lnTo>
                  <a:lnTo>
                    <a:pt x="515" y="1316"/>
                  </a:lnTo>
                  <a:lnTo>
                    <a:pt x="479" y="1332"/>
                  </a:lnTo>
                  <a:lnTo>
                    <a:pt x="442" y="1351"/>
                  </a:lnTo>
                  <a:lnTo>
                    <a:pt x="407" y="1371"/>
                  </a:lnTo>
                  <a:lnTo>
                    <a:pt x="372" y="1393"/>
                  </a:lnTo>
                  <a:lnTo>
                    <a:pt x="339" y="1416"/>
                  </a:lnTo>
                  <a:lnTo>
                    <a:pt x="307" y="1441"/>
                  </a:lnTo>
                  <a:lnTo>
                    <a:pt x="277" y="1468"/>
                  </a:lnTo>
                  <a:lnTo>
                    <a:pt x="248" y="1496"/>
                  </a:lnTo>
                  <a:lnTo>
                    <a:pt x="219" y="1525"/>
                  </a:lnTo>
                  <a:lnTo>
                    <a:pt x="193" y="1556"/>
                  </a:lnTo>
                  <a:lnTo>
                    <a:pt x="169" y="1588"/>
                  </a:lnTo>
                  <a:lnTo>
                    <a:pt x="145" y="1621"/>
                  </a:lnTo>
                  <a:lnTo>
                    <a:pt x="122" y="1655"/>
                  </a:lnTo>
                  <a:lnTo>
                    <a:pt x="102" y="1690"/>
                  </a:lnTo>
                  <a:lnTo>
                    <a:pt x="83" y="1726"/>
                  </a:lnTo>
                  <a:lnTo>
                    <a:pt x="67" y="1764"/>
                  </a:lnTo>
                  <a:lnTo>
                    <a:pt x="51" y="1802"/>
                  </a:lnTo>
                  <a:lnTo>
                    <a:pt x="38" y="1841"/>
                  </a:lnTo>
                  <a:lnTo>
                    <a:pt x="28" y="1882"/>
                  </a:lnTo>
                  <a:lnTo>
                    <a:pt x="18" y="1923"/>
                  </a:lnTo>
                  <a:lnTo>
                    <a:pt x="10" y="1965"/>
                  </a:lnTo>
                  <a:lnTo>
                    <a:pt x="5" y="2006"/>
                  </a:lnTo>
                  <a:lnTo>
                    <a:pt x="2" y="2049"/>
                  </a:lnTo>
                  <a:lnTo>
                    <a:pt x="0" y="2092"/>
                  </a:lnTo>
                  <a:lnTo>
                    <a:pt x="2" y="2135"/>
                  </a:lnTo>
                  <a:lnTo>
                    <a:pt x="5" y="2176"/>
                  </a:lnTo>
                  <a:lnTo>
                    <a:pt x="10" y="2217"/>
                  </a:lnTo>
                  <a:lnTo>
                    <a:pt x="17" y="2257"/>
                  </a:lnTo>
                  <a:lnTo>
                    <a:pt x="25" y="2297"/>
                  </a:lnTo>
                  <a:lnTo>
                    <a:pt x="36" y="2336"/>
                  </a:lnTo>
                  <a:lnTo>
                    <a:pt x="49" y="2374"/>
                  </a:lnTo>
                  <a:lnTo>
                    <a:pt x="63" y="2411"/>
                  </a:lnTo>
                  <a:lnTo>
                    <a:pt x="79" y="2448"/>
                  </a:lnTo>
                  <a:lnTo>
                    <a:pt x="96" y="2483"/>
                  </a:lnTo>
                  <a:lnTo>
                    <a:pt x="115" y="2517"/>
                  </a:lnTo>
                  <a:lnTo>
                    <a:pt x="137" y="2552"/>
                  </a:lnTo>
                  <a:lnTo>
                    <a:pt x="159" y="2584"/>
                  </a:lnTo>
                  <a:lnTo>
                    <a:pt x="183" y="2615"/>
                  </a:lnTo>
                  <a:lnTo>
                    <a:pt x="208" y="2645"/>
                  </a:lnTo>
                  <a:lnTo>
                    <a:pt x="234" y="2674"/>
                  </a:lnTo>
                  <a:lnTo>
                    <a:pt x="262" y="2702"/>
                  </a:lnTo>
                  <a:lnTo>
                    <a:pt x="290" y="2728"/>
                  </a:lnTo>
                  <a:lnTo>
                    <a:pt x="321" y="2753"/>
                  </a:lnTo>
                  <a:lnTo>
                    <a:pt x="352" y="2777"/>
                  </a:lnTo>
                  <a:lnTo>
                    <a:pt x="385" y="2799"/>
                  </a:lnTo>
                  <a:lnTo>
                    <a:pt x="418" y="2819"/>
                  </a:lnTo>
                  <a:lnTo>
                    <a:pt x="453" y="2840"/>
                  </a:lnTo>
                  <a:lnTo>
                    <a:pt x="488" y="2856"/>
                  </a:lnTo>
                  <a:lnTo>
                    <a:pt x="525" y="2873"/>
                  </a:lnTo>
                  <a:lnTo>
                    <a:pt x="563" y="2887"/>
                  </a:lnTo>
                  <a:lnTo>
                    <a:pt x="601" y="2899"/>
                  </a:lnTo>
                  <a:lnTo>
                    <a:pt x="640" y="2909"/>
                  </a:lnTo>
                  <a:lnTo>
                    <a:pt x="679" y="2919"/>
                  </a:lnTo>
                  <a:lnTo>
                    <a:pt x="719" y="2926"/>
                  </a:lnTo>
                  <a:lnTo>
                    <a:pt x="761" y="2931"/>
                  </a:lnTo>
                  <a:lnTo>
                    <a:pt x="802" y="2934"/>
                  </a:lnTo>
                  <a:lnTo>
                    <a:pt x="802" y="2936"/>
                  </a:lnTo>
                  <a:lnTo>
                    <a:pt x="4682" y="2936"/>
                  </a:lnTo>
                  <a:lnTo>
                    <a:pt x="4682" y="2933"/>
                  </a:lnTo>
                  <a:lnTo>
                    <a:pt x="4693" y="2934"/>
                  </a:lnTo>
                  <a:lnTo>
                    <a:pt x="4706" y="2936"/>
                  </a:lnTo>
                  <a:lnTo>
                    <a:pt x="4740" y="2936"/>
                  </a:lnTo>
                  <a:lnTo>
                    <a:pt x="4772" y="2933"/>
                  </a:lnTo>
                  <a:lnTo>
                    <a:pt x="4804" y="2928"/>
                  </a:lnTo>
                  <a:lnTo>
                    <a:pt x="4836" y="2922"/>
                  </a:lnTo>
                  <a:lnTo>
                    <a:pt x="4866" y="2915"/>
                  </a:lnTo>
                  <a:lnTo>
                    <a:pt x="4896" y="2907"/>
                  </a:lnTo>
                  <a:lnTo>
                    <a:pt x="4926" y="2898"/>
                  </a:lnTo>
                  <a:lnTo>
                    <a:pt x="4955" y="2886"/>
                  </a:lnTo>
                  <a:lnTo>
                    <a:pt x="4984" y="2873"/>
                  </a:lnTo>
                  <a:lnTo>
                    <a:pt x="5011" y="2859"/>
                  </a:lnTo>
                  <a:lnTo>
                    <a:pt x="5038" y="2843"/>
                  </a:lnTo>
                  <a:lnTo>
                    <a:pt x="5063" y="2827"/>
                  </a:lnTo>
                  <a:lnTo>
                    <a:pt x="5089" y="2809"/>
                  </a:lnTo>
                  <a:lnTo>
                    <a:pt x="5113" y="2790"/>
                  </a:lnTo>
                  <a:lnTo>
                    <a:pt x="5135" y="2770"/>
                  </a:lnTo>
                  <a:lnTo>
                    <a:pt x="5158" y="2748"/>
                  </a:lnTo>
                  <a:lnTo>
                    <a:pt x="5179" y="2727"/>
                  </a:lnTo>
                  <a:lnTo>
                    <a:pt x="5199" y="2703"/>
                  </a:lnTo>
                  <a:lnTo>
                    <a:pt x="5218" y="2680"/>
                  </a:lnTo>
                  <a:lnTo>
                    <a:pt x="5236" y="2655"/>
                  </a:lnTo>
                  <a:lnTo>
                    <a:pt x="5252" y="2629"/>
                  </a:lnTo>
                  <a:lnTo>
                    <a:pt x="5268" y="2602"/>
                  </a:lnTo>
                  <a:lnTo>
                    <a:pt x="5282" y="2574"/>
                  </a:lnTo>
                  <a:lnTo>
                    <a:pt x="5295" y="2546"/>
                  </a:lnTo>
                  <a:lnTo>
                    <a:pt x="5306" y="2517"/>
                  </a:lnTo>
                  <a:lnTo>
                    <a:pt x="5316" y="2488"/>
                  </a:lnTo>
                  <a:lnTo>
                    <a:pt x="5325" y="2457"/>
                  </a:lnTo>
                  <a:lnTo>
                    <a:pt x="5332" y="2426"/>
                  </a:lnTo>
                  <a:lnTo>
                    <a:pt x="5338" y="2394"/>
                  </a:lnTo>
                  <a:lnTo>
                    <a:pt x="5341" y="2362"/>
                  </a:lnTo>
                  <a:lnTo>
                    <a:pt x="5344" y="2330"/>
                  </a:lnTo>
                  <a:lnTo>
                    <a:pt x="5345" y="2297"/>
                  </a:lnTo>
                  <a:lnTo>
                    <a:pt x="5344" y="2265"/>
                  </a:lnTo>
                  <a:lnTo>
                    <a:pt x="5341" y="2233"/>
                  </a:lnTo>
                  <a:lnTo>
                    <a:pt x="5338" y="2203"/>
                  </a:lnTo>
                  <a:lnTo>
                    <a:pt x="5333" y="2172"/>
                  </a:lnTo>
                  <a:lnTo>
                    <a:pt x="5326" y="2141"/>
                  </a:lnTo>
                  <a:lnTo>
                    <a:pt x="5318" y="2111"/>
                  </a:lnTo>
                  <a:lnTo>
                    <a:pt x="5308" y="2083"/>
                  </a:lnTo>
                  <a:lnTo>
                    <a:pt x="5296" y="2054"/>
                  </a:lnTo>
                  <a:lnTo>
                    <a:pt x="5284" y="2026"/>
                  </a:lnTo>
                  <a:lnTo>
                    <a:pt x="5271" y="2000"/>
                  </a:lnTo>
                  <a:lnTo>
                    <a:pt x="5256" y="1974"/>
                  </a:lnTo>
                  <a:lnTo>
                    <a:pt x="5241" y="1948"/>
                  </a:lnTo>
                  <a:lnTo>
                    <a:pt x="5223" y="1923"/>
                  </a:lnTo>
                  <a:lnTo>
                    <a:pt x="5205" y="1899"/>
                  </a:lnTo>
                  <a:lnTo>
                    <a:pt x="5185" y="1877"/>
                  </a:lnTo>
                  <a:lnTo>
                    <a:pt x="5165" y="1854"/>
                  </a:lnTo>
                  <a:lnTo>
                    <a:pt x="5143" y="1834"/>
                  </a:lnTo>
                  <a:lnTo>
                    <a:pt x="5121" y="1814"/>
                  </a:lnTo>
                  <a:lnTo>
                    <a:pt x="5098" y="1795"/>
                  </a:lnTo>
                  <a:lnTo>
                    <a:pt x="5074" y="1777"/>
                  </a:lnTo>
                  <a:lnTo>
                    <a:pt x="5049" y="1761"/>
                  </a:lnTo>
                  <a:lnTo>
                    <a:pt x="5023" y="1745"/>
                  </a:lnTo>
                  <a:lnTo>
                    <a:pt x="4997" y="1731"/>
                  </a:lnTo>
                  <a:lnTo>
                    <a:pt x="4969" y="1717"/>
                  </a:lnTo>
                  <a:lnTo>
                    <a:pt x="4941" y="1706"/>
                  </a:lnTo>
                  <a:lnTo>
                    <a:pt x="4913" y="1696"/>
                  </a:lnTo>
                  <a:lnTo>
                    <a:pt x="4883" y="1686"/>
                  </a:lnTo>
                  <a:lnTo>
                    <a:pt x="4853" y="1678"/>
                  </a:lnTo>
                  <a:lnTo>
                    <a:pt x="4823" y="1672"/>
                  </a:lnTo>
                  <a:lnTo>
                    <a:pt x="4792" y="1667"/>
                  </a:lnTo>
                  <a:lnTo>
                    <a:pt x="4761" y="1664"/>
                  </a:lnTo>
                  <a:lnTo>
                    <a:pt x="4729" y="1661"/>
                  </a:ln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1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6" name="文本框 69"/>
            <p:cNvSpPr txBox="1"/>
            <p:nvPr/>
          </p:nvSpPr>
          <p:spPr>
            <a:xfrm>
              <a:off x="4404734" y="997000"/>
              <a:ext cx="587401" cy="255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dirty="0" smtClean="0">
                  <a:latin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385132" y="3015171"/>
            <a:ext cx="483130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kern="0" dirty="0" smtClean="0">
                <a:solidFill>
                  <a:srgbClr val="C00000"/>
                </a:solidFill>
              </a:rPr>
              <a:t>市场分析</a:t>
            </a:r>
            <a:endParaRPr lang="zh-CN" altLang="en-US" sz="4000" b="1" kern="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52 0.00023 L -3.51034E-6 0.00023 " pathEditMode="relative" rAng="0" ptsTypes="AA">
                                      <p:cBhvr>
                                        <p:cTn id="9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285369"/>
            <a:ext cx="12192000" cy="1259300"/>
          </a:xfrm>
          <a:prstGeom prst="rect">
            <a:avLst/>
          </a:prstGeom>
          <a:solidFill>
            <a:srgbClr val="9F261D"/>
          </a:solidFill>
          <a:ln>
            <a:noFill/>
          </a:ln>
          <a:effectLst>
            <a:outerShdw blurRad="1181100" dist="76200" dir="5400000" sx="104000" sy="104000" algn="ctr" rotWithShape="0">
              <a:srgbClr val="9F261D">
                <a:alpha val="3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68492" y="321819"/>
            <a:ext cx="12023508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</a:rPr>
              <a:t>根据</a:t>
            </a:r>
            <a:r>
              <a:rPr lang="en-US" altLang="zh-CN" sz="3200" b="1" dirty="0">
                <a:solidFill>
                  <a:schemeClr val="bg1"/>
                </a:solidFill>
              </a:rPr>
              <a:t>“</a:t>
            </a:r>
            <a:r>
              <a:rPr lang="zh-CN" altLang="en-US" sz="3200" b="1" dirty="0">
                <a:solidFill>
                  <a:schemeClr val="bg1"/>
                </a:solidFill>
              </a:rPr>
              <a:t>十三五</a:t>
            </a:r>
            <a:r>
              <a:rPr lang="en-US" altLang="zh-CN" sz="3200" b="1" dirty="0">
                <a:solidFill>
                  <a:schemeClr val="bg1"/>
                </a:solidFill>
              </a:rPr>
              <a:t>”</a:t>
            </a:r>
            <a:r>
              <a:rPr lang="zh-CN" altLang="en-US" sz="3200" b="1" dirty="0">
                <a:solidFill>
                  <a:schemeClr val="bg1"/>
                </a:solidFill>
              </a:rPr>
              <a:t>中《中国人均住房的发展规划》的要求</a:t>
            </a:r>
            <a:r>
              <a:rPr lang="zh-CN" altLang="en-US" sz="3200" b="1" dirty="0" smtClean="0">
                <a:solidFill>
                  <a:schemeClr val="bg1"/>
                </a:solidFill>
              </a:rPr>
              <a:t>：</a:t>
            </a:r>
          </a:p>
          <a:p>
            <a:pPr algn="ctr"/>
            <a:r>
              <a:rPr lang="zh-CN" altLang="en-US" sz="3200" b="1" dirty="0" smtClean="0">
                <a:solidFill>
                  <a:schemeClr val="bg1"/>
                </a:solidFill>
              </a:rPr>
              <a:t>墙</a:t>
            </a:r>
            <a:r>
              <a:rPr lang="zh-CN" altLang="en-US" sz="3200" b="1" dirty="0">
                <a:solidFill>
                  <a:schemeClr val="bg1"/>
                </a:solidFill>
              </a:rPr>
              <a:t>绘装饰市场前景广阔，发展潜力难以估量</a:t>
            </a:r>
          </a:p>
        </p:txBody>
      </p:sp>
      <p:sp>
        <p:nvSpPr>
          <p:cNvPr id="6" name="文本框 4"/>
          <p:cNvSpPr txBox="1"/>
          <p:nvPr/>
        </p:nvSpPr>
        <p:spPr>
          <a:xfrm>
            <a:off x="2520129" y="2085015"/>
            <a:ext cx="7469188" cy="34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altLang="zh-CN" sz="5400" b="1" noProof="1">
                <a:solidFill>
                  <a:srgbClr val="C00000"/>
                </a:solidFill>
              </a:rPr>
              <a:t>69</a:t>
            </a:r>
          </a:p>
          <a:p>
            <a:endParaRPr lang="zh-CN" altLang="en-US" sz="2800" b="1" noProof="1">
              <a:solidFill>
                <a:srgbClr val="C00000"/>
              </a:solidFill>
            </a:endParaRPr>
          </a:p>
          <a:p>
            <a:r>
              <a:rPr lang="en-US" altLang="zh-CN" sz="5400" b="1" noProof="1">
                <a:solidFill>
                  <a:srgbClr val="C00000"/>
                </a:solidFill>
              </a:rPr>
              <a:t>2653</a:t>
            </a:r>
            <a:endParaRPr lang="zh-CN" altLang="en-US" sz="2400" b="1" noProof="1">
              <a:solidFill>
                <a:srgbClr val="C00000"/>
              </a:solidFill>
            </a:endParaRPr>
          </a:p>
          <a:p>
            <a:endParaRPr lang="zh-CN" altLang="en-US" sz="2800" b="1" noProof="1">
              <a:solidFill>
                <a:srgbClr val="C00000"/>
              </a:solidFill>
            </a:endParaRPr>
          </a:p>
          <a:p>
            <a:endParaRPr lang="zh-CN" altLang="en-US" sz="200" b="1" noProof="1">
              <a:solidFill>
                <a:srgbClr val="C00000"/>
              </a:solidFill>
            </a:endParaRPr>
          </a:p>
          <a:p>
            <a:r>
              <a:rPr lang="en-US" altLang="zh-CN" sz="5400" b="1" noProof="1">
                <a:solidFill>
                  <a:srgbClr val="00B0F0"/>
                </a:solidFill>
              </a:rPr>
              <a:t>41598</a:t>
            </a:r>
          </a:p>
        </p:txBody>
      </p:sp>
      <p:sp>
        <p:nvSpPr>
          <p:cNvPr id="7" name="文本框 5"/>
          <p:cNvSpPr txBox="1">
            <a:spLocks noChangeArrowheads="1"/>
          </p:cNvSpPr>
          <p:nvPr/>
        </p:nvSpPr>
        <p:spPr bwMode="auto">
          <a:xfrm>
            <a:off x="3623059" y="3173743"/>
            <a:ext cx="491648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" b="1">
                <a:sym typeface="宋体" panose="02010600030101010101" pitchFamily="2" charset="-122"/>
              </a:rPr>
              <a:t>              </a:t>
            </a:r>
          </a:p>
          <a:p>
            <a:r>
              <a:rPr lang="zh-CN" altLang="en-US" sz="200" b="1">
                <a:sym typeface="宋体" panose="02010600030101010101" pitchFamily="2" charset="-122"/>
              </a:rPr>
              <a:t>  </a:t>
            </a:r>
            <a:r>
              <a:rPr lang="zh-CN" altLang="en-US" sz="200" b="1">
                <a:solidFill>
                  <a:srgbClr val="C00000"/>
                </a:solidFill>
                <a:sym typeface="宋体" panose="02010600030101010101" pitchFamily="2" charset="-122"/>
              </a:rPr>
              <a:t>  </a:t>
            </a:r>
            <a:endParaRPr lang="zh-CN" altLang="en-US" sz="1600" b="1">
              <a:solidFill>
                <a:srgbClr val="C00000"/>
              </a:solidFill>
              <a:sym typeface="宋体" panose="02010600030101010101" pitchFamily="2" charset="-122"/>
            </a:endParaRPr>
          </a:p>
        </p:txBody>
      </p:sp>
      <p:sp>
        <p:nvSpPr>
          <p:cNvPr id="10" name="文本框 6"/>
          <p:cNvSpPr txBox="1">
            <a:spLocks noChangeArrowheads="1"/>
          </p:cNvSpPr>
          <p:nvPr/>
        </p:nvSpPr>
        <p:spPr bwMode="auto">
          <a:xfrm>
            <a:off x="3140524" y="2446986"/>
            <a:ext cx="6078537" cy="319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b="1" dirty="0" smtClean="0">
                <a:solidFill>
                  <a:srgbClr val="C00000"/>
                </a:solidFill>
                <a:sym typeface="宋体" panose="02010600030101010101" pitchFamily="2" charset="-122"/>
              </a:rPr>
              <a:t>    亿</a:t>
            </a:r>
            <a:r>
              <a:rPr lang="zh-CN" altLang="en-US" sz="2400" b="1" dirty="0">
                <a:solidFill>
                  <a:srgbClr val="C00000"/>
                </a:solidFill>
                <a:sym typeface="宋体" panose="02010600030101010101" pitchFamily="2" charset="-122"/>
              </a:rPr>
              <a:t>平米                  </a:t>
            </a:r>
            <a:r>
              <a:rPr lang="zh-CN" altLang="en-US" sz="2800" b="1" dirty="0">
                <a:solidFill>
                  <a:srgbClr val="C00000"/>
                </a:solidFill>
                <a:sym typeface="宋体" panose="02010600030101010101" pitchFamily="2" charset="-122"/>
              </a:rPr>
              <a:t>城镇住宅竣工面积</a:t>
            </a:r>
          </a:p>
          <a:p>
            <a:r>
              <a:rPr lang="zh-CN" altLang="en-US" sz="2400" b="1" dirty="0">
                <a:solidFill>
                  <a:srgbClr val="C00000"/>
                </a:solidFill>
                <a:sym typeface="宋体" panose="02010600030101010101" pitchFamily="2" charset="-122"/>
              </a:rPr>
              <a:t>          </a:t>
            </a:r>
          </a:p>
          <a:p>
            <a:endParaRPr lang="zh-CN" altLang="en-US" sz="2400" b="1" dirty="0">
              <a:solidFill>
                <a:srgbClr val="C00000"/>
              </a:solidFill>
              <a:sym typeface="宋体" panose="02010600030101010101" pitchFamily="2" charset="-122"/>
            </a:endParaRPr>
          </a:p>
          <a:p>
            <a:r>
              <a:rPr lang="zh-CN" altLang="en-US" sz="2400" b="1" dirty="0">
                <a:solidFill>
                  <a:srgbClr val="C00000"/>
                </a:solidFill>
                <a:sym typeface="宋体" panose="02010600030101010101" pitchFamily="2" charset="-122"/>
              </a:rPr>
              <a:t>        </a:t>
            </a:r>
            <a:r>
              <a:rPr lang="zh-CN" altLang="en-US" sz="2400" b="1" dirty="0" smtClean="0">
                <a:solidFill>
                  <a:srgbClr val="C00000"/>
                </a:solidFill>
                <a:sym typeface="宋体" panose="02010600030101010101" pitchFamily="2" charset="-122"/>
              </a:rPr>
              <a:t>      亿</a:t>
            </a:r>
            <a:r>
              <a:rPr lang="zh-CN" altLang="en-US" sz="2400" b="1" dirty="0">
                <a:solidFill>
                  <a:srgbClr val="C00000"/>
                </a:solidFill>
                <a:sym typeface="宋体" panose="02010600030101010101" pitchFamily="2" charset="-122"/>
              </a:rPr>
              <a:t>平米       </a:t>
            </a:r>
            <a:r>
              <a:rPr lang="zh-CN" altLang="en-US" sz="200" b="1" dirty="0">
                <a:solidFill>
                  <a:srgbClr val="C00000"/>
                </a:solidFill>
                <a:sym typeface="宋体" panose="02010600030101010101" pitchFamily="2" charset="-122"/>
              </a:rPr>
              <a:t>         </a:t>
            </a:r>
            <a:r>
              <a:rPr lang="zh-CN" altLang="en-US" sz="2800" b="1" dirty="0">
                <a:solidFill>
                  <a:srgbClr val="C00000"/>
                </a:solidFill>
                <a:sym typeface="宋体" panose="02010600030101010101" pitchFamily="2" charset="-122"/>
              </a:rPr>
              <a:t>墙体建筑面积总量</a:t>
            </a:r>
          </a:p>
          <a:p>
            <a:endParaRPr lang="zh-CN" altLang="en-US" sz="2400" b="1" dirty="0">
              <a:solidFill>
                <a:srgbClr val="C00000"/>
              </a:solidFill>
              <a:sym typeface="宋体" panose="02010600030101010101" pitchFamily="2" charset="-122"/>
            </a:endParaRPr>
          </a:p>
          <a:p>
            <a:endParaRPr lang="zh-CN" altLang="en-US" sz="2400" b="1" dirty="0">
              <a:solidFill>
                <a:srgbClr val="C00000"/>
              </a:solidFill>
              <a:sym typeface="宋体" panose="02010600030101010101" pitchFamily="2" charset="-122"/>
            </a:endParaRPr>
          </a:p>
          <a:p>
            <a:r>
              <a:rPr lang="zh-CN" altLang="en-US" sz="2400" b="1" dirty="0">
                <a:solidFill>
                  <a:srgbClr val="C00000"/>
                </a:solidFill>
                <a:sym typeface="宋体" panose="02010600030101010101" pitchFamily="2" charset="-122"/>
              </a:rPr>
              <a:t>                亿元          </a:t>
            </a:r>
            <a:r>
              <a:rPr lang="zh-CN" altLang="en-US" sz="2800" b="1" dirty="0">
                <a:solidFill>
                  <a:srgbClr val="C00000"/>
                </a:solidFill>
                <a:sym typeface="宋体" panose="02010600030101010101" pitchFamily="2" charset="-122"/>
              </a:rPr>
              <a:t>保守估计市场体量</a:t>
            </a:r>
            <a:endParaRPr lang="zh-CN" altLang="en-US" sz="200" dirty="0"/>
          </a:p>
          <a:p>
            <a:endParaRPr lang="zh-CN" altLang="en-US" sz="2000" b="1" dirty="0">
              <a:solidFill>
                <a:srgbClr val="C00000"/>
              </a:solidFill>
            </a:endParaRPr>
          </a:p>
          <a:p>
            <a:endParaRPr lang="zh-CN" altLang="en-US" sz="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695901" y="249943"/>
            <a:ext cx="3685035" cy="679699"/>
            <a:chOff x="903371" y="249943"/>
            <a:chExt cx="2831223" cy="679699"/>
          </a:xfrm>
        </p:grpSpPr>
        <p:sp>
          <p:nvSpPr>
            <p:cNvPr id="10" name="任意多边形 9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1" name="任意多边形 10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12" name="矩形 3"/>
          <p:cNvSpPr>
            <a:spLocks noChangeArrowheads="1"/>
          </p:cNvSpPr>
          <p:nvPr/>
        </p:nvSpPr>
        <p:spPr bwMode="auto">
          <a:xfrm>
            <a:off x="1757776" y="375751"/>
            <a:ext cx="1376022" cy="43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Arial" panose="020B0604020202020204" pitchFamily="34" charset="0"/>
              </a:rPr>
              <a:t>竞品分析</a:t>
            </a:r>
            <a:endParaRPr lang="zh-CN" altLang="en-US" sz="24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</p:nvPr>
        </p:nvGraphicFramePr>
        <p:xfrm>
          <a:off x="4380936" y="1359546"/>
          <a:ext cx="7589447" cy="4353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615"/>
                <a:gridCol w="1836127"/>
                <a:gridCol w="1983017"/>
                <a:gridCol w="2423688"/>
              </a:tblGrid>
              <a:tr h="123887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 dirty="0" smtClean="0">
                          <a:solidFill>
                            <a:srgbClr val="C00000"/>
                          </a:solidFill>
                          <a:sym typeface="+mn-ea"/>
                        </a:rPr>
                        <a:t>长沙筑梦墙绘有限公司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 dirty="0">
                          <a:solidFill>
                            <a:srgbClr val="C00000"/>
                          </a:solidFill>
                          <a:sym typeface="+mn-ea"/>
                        </a:rPr>
                        <a:t>岩客艺品-墙绘（北京）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000" dirty="0" smtClean="0">
                          <a:solidFill>
                            <a:srgbClr val="C00000"/>
                          </a:solidFill>
                          <a:sym typeface="+mn-ea"/>
                        </a:rPr>
                        <a:t>滁州本佳文化传媒有限公司</a:t>
                      </a:r>
                      <a:r>
                        <a:rPr lang="zh-CN" altLang="en-US" sz="1600" dirty="0" smtClean="0">
                          <a:solidFill>
                            <a:srgbClr val="C00000"/>
                          </a:solidFill>
                          <a:sym typeface="+mn-ea"/>
                        </a:rPr>
                        <a:t> </a:t>
                      </a:r>
                    </a:p>
                  </a:txBody>
                  <a:tcPr/>
                </a:tc>
              </a:tr>
              <a:tr h="117080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>
                          <a:solidFill>
                            <a:srgbClr val="C00000"/>
                          </a:solidFill>
                          <a:sym typeface="+mn-ea"/>
                        </a:rPr>
                        <a:t>产品及服务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1.</a:t>
                      </a:r>
                      <a:r>
                        <a:rPr lang="zh-CN" altLang="en-US" sz="1800" dirty="0"/>
                        <a:t>模式化墙绘产品</a:t>
                      </a:r>
                    </a:p>
                    <a:p>
                      <a:pPr>
                        <a:buNone/>
                      </a:pPr>
                      <a:r>
                        <a:rPr lang="en-US" altLang="zh-CN" sz="1800" dirty="0"/>
                        <a:t>2.</a:t>
                      </a:r>
                      <a:r>
                        <a:rPr lang="zh-CN" altLang="en-US" sz="1800" dirty="0"/>
                        <a:t>文化创意服务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1.</a:t>
                      </a:r>
                      <a:r>
                        <a:rPr lang="zh-CN" altLang="en-US" sz="1800" dirty="0"/>
                        <a:t>文化创意服务</a:t>
                      </a:r>
                    </a:p>
                    <a:p>
                      <a:pPr>
                        <a:buNone/>
                      </a:pPr>
                      <a:r>
                        <a:rPr lang="en-US" altLang="zh-CN" sz="1800" dirty="0"/>
                        <a:t>2.</a:t>
                      </a:r>
                      <a:r>
                        <a:rPr lang="zh-CN" altLang="en-US" sz="1800" dirty="0"/>
                        <a:t>简单墙绘手绘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1.</a:t>
                      </a:r>
                      <a:r>
                        <a:rPr lang="zh-CN" altLang="en-US" sz="1800" dirty="0"/>
                        <a:t>文化创意服务</a:t>
                      </a:r>
                    </a:p>
                    <a:p>
                      <a:pPr>
                        <a:buNone/>
                      </a:pPr>
                      <a:r>
                        <a:rPr lang="en-US" altLang="zh-CN" sz="1800" dirty="0"/>
                        <a:t>2.</a:t>
                      </a:r>
                      <a:r>
                        <a:rPr lang="zh-CN" altLang="en-US" sz="1800" dirty="0"/>
                        <a:t>墙绘设计</a:t>
                      </a:r>
                      <a:r>
                        <a:rPr lang="en-US" altLang="zh-CN" sz="1800" dirty="0"/>
                        <a:t>-</a:t>
                      </a:r>
                      <a:r>
                        <a:rPr lang="zh-CN" altLang="en-US" sz="1800" dirty="0"/>
                        <a:t>施工</a:t>
                      </a:r>
                    </a:p>
                    <a:p>
                      <a:pPr>
                        <a:buNone/>
                      </a:pPr>
                      <a:r>
                        <a:rPr lang="en-US" altLang="zh-CN" sz="1800" dirty="0"/>
                        <a:t>3.3D</a:t>
                      </a:r>
                      <a:r>
                        <a:rPr lang="zh-CN" altLang="en-US" sz="1800" dirty="0"/>
                        <a:t>立体墙绘及墙绘设备</a:t>
                      </a:r>
                    </a:p>
                  </a:txBody>
                  <a:tcPr/>
                </a:tc>
              </a:tr>
              <a:tr h="117080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>
                          <a:solidFill>
                            <a:srgbClr val="C00000"/>
                          </a:solidFill>
                        </a:rPr>
                        <a:t>市场适应力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1.</a:t>
                      </a:r>
                      <a:r>
                        <a:rPr lang="zh-CN" altLang="en-US" sz="1800" dirty="0"/>
                        <a:t>服务于本地市场</a:t>
                      </a:r>
                    </a:p>
                    <a:p>
                      <a:pPr>
                        <a:buNone/>
                      </a:pPr>
                      <a:r>
                        <a:rPr lang="en-US" altLang="zh-CN" sz="1800" dirty="0"/>
                        <a:t>2.</a:t>
                      </a:r>
                      <a:r>
                        <a:rPr lang="zh-CN" altLang="en-US" sz="1800" dirty="0"/>
                        <a:t>小型工装及家装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/>
                        <a:t>1.</a:t>
                      </a:r>
                      <a:r>
                        <a:rPr lang="zh-CN" altLang="en-US" sz="1800"/>
                        <a:t>家装及工装创意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800" dirty="0"/>
                        <a:t>1.</a:t>
                      </a:r>
                      <a:r>
                        <a:rPr lang="zh-CN" altLang="en-US" sz="1800" dirty="0"/>
                        <a:t>产品覆盖范围</a:t>
                      </a:r>
                      <a:r>
                        <a:rPr lang="zh-CN" altLang="en-US" sz="1800" dirty="0" smtClean="0"/>
                        <a:t>广</a:t>
                      </a:r>
                      <a:endParaRPr lang="en-US" altLang="zh-CN" sz="1800" dirty="0" smtClean="0"/>
                    </a:p>
                    <a:p>
                      <a:pPr>
                        <a:buNone/>
                      </a:pPr>
                      <a:r>
                        <a:rPr lang="en-US" altLang="zh-CN" sz="1800" dirty="0" smtClean="0"/>
                        <a:t>2</a:t>
                      </a:r>
                      <a:r>
                        <a:rPr lang="en-US" altLang="zh-CN" sz="1800" dirty="0"/>
                        <a:t>.</a:t>
                      </a:r>
                      <a:r>
                        <a:rPr lang="zh-CN" altLang="en-US" sz="1800" dirty="0"/>
                        <a:t>不同规格家装及工装</a:t>
                      </a:r>
                    </a:p>
                    <a:p>
                      <a:pPr>
                        <a:buNone/>
                      </a:pPr>
                      <a:r>
                        <a:rPr lang="en-US" altLang="zh-CN" sz="1800" dirty="0"/>
                        <a:t>3.</a:t>
                      </a:r>
                      <a:r>
                        <a:rPr lang="zh-CN" altLang="en-US" sz="1800" dirty="0"/>
                        <a:t>创意设计及施工一站式服务</a:t>
                      </a:r>
                    </a:p>
                  </a:txBody>
                  <a:tcPr/>
                </a:tc>
              </a:tr>
              <a:tr h="73742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>
                          <a:solidFill>
                            <a:srgbClr val="C00000"/>
                          </a:solidFill>
                          <a:sym typeface="+mn-ea"/>
                        </a:rPr>
                        <a:t>合作方式</a:t>
                      </a:r>
                      <a:endParaRPr lang="zh-CN" altLang="en-US" sz="1800">
                        <a:solidFill>
                          <a:srgbClr val="C00000"/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/>
                        <a:t>高额加盟费用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/>
                        <a:t>无合作方式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800" dirty="0"/>
                        <a:t>无加盟费用</a:t>
                      </a:r>
                    </a:p>
                    <a:p>
                      <a:pPr>
                        <a:buNone/>
                      </a:pPr>
                      <a:r>
                        <a:rPr lang="zh-CN" altLang="en-US" sz="1800" dirty="0"/>
                        <a:t>利润抽成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图片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57" y="1741156"/>
            <a:ext cx="3800475" cy="3457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695901" y="249943"/>
            <a:ext cx="3191093" cy="679699"/>
            <a:chOff x="903371" y="249943"/>
            <a:chExt cx="2831223" cy="679699"/>
          </a:xfrm>
        </p:grpSpPr>
        <p:sp>
          <p:nvSpPr>
            <p:cNvPr id="8" name="任意多边形 7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9" name="任意多边形 8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8850" y="199390"/>
            <a:ext cx="2665095" cy="78168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商业模式</a:t>
            </a:r>
          </a:p>
        </p:txBody>
      </p:sp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4757860" y="3738880"/>
            <a:ext cx="7039363" cy="2363470"/>
            <a:chOff x="1530138" y="2376259"/>
            <a:chExt cx="8969520" cy="3010091"/>
          </a:xfrm>
          <a:solidFill>
            <a:srgbClr val="C00000"/>
          </a:solidFill>
        </p:grpSpPr>
        <p:sp>
          <p:nvSpPr>
            <p:cNvPr id="37" name="文本框 36"/>
            <p:cNvSpPr txBox="1"/>
            <p:nvPr>
              <p:custDataLst>
                <p:tags r:id="rId7"/>
              </p:custDataLst>
            </p:nvPr>
          </p:nvSpPr>
          <p:spPr>
            <a:xfrm>
              <a:off x="7901164" y="3822825"/>
              <a:ext cx="2598494" cy="600211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txBody>
            <a:bodyPr wrap="square" lIns="90000" tIns="46800" rIns="90000" bIns="46800" rtlCol="0" anchor="ctr" anchorCtr="0"/>
            <a:lstStyle/>
            <a:p>
              <a:pPr>
                <a:lnSpc>
                  <a:spcPct val="12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charset="-122"/>
                  <a:cs typeface="+mn-ea"/>
                  <a:sym typeface="Arial" panose="020B0604020202020204" pitchFamily="34" charset="0"/>
                </a:rPr>
                <a:t>用户需求，精准服务</a:t>
              </a:r>
            </a:p>
          </p:txBody>
        </p:sp>
        <p:cxnSp>
          <p:nvCxnSpPr>
            <p:cNvPr id="40" name="直接连接符 39"/>
            <p:cNvCxnSpPr/>
            <p:nvPr>
              <p:custDataLst>
                <p:tags r:id="rId8"/>
              </p:custDataLst>
            </p:nvPr>
          </p:nvCxnSpPr>
          <p:spPr>
            <a:xfrm>
              <a:off x="7159063" y="3967820"/>
              <a:ext cx="428603" cy="0"/>
            </a:xfrm>
            <a:prstGeom prst="line">
              <a:avLst/>
            </a:prstGeom>
            <a:grpFill/>
            <a:ln>
              <a:solidFill>
                <a:srgbClr val="C00000"/>
              </a:solidFill>
              <a:tailEnd type="oval"/>
            </a:ln>
          </p:spPr>
          <p:style>
            <a:lnRef idx="2">
              <a:srgbClr val="27B1B4">
                <a:shade val="50000"/>
              </a:srgbClr>
            </a:lnRef>
            <a:fillRef idx="1">
              <a:srgbClr val="27B1B4"/>
            </a:fillRef>
            <a:effectRef idx="0">
              <a:srgbClr val="27B1B4"/>
            </a:effectRef>
            <a:fontRef idx="minor">
              <a:sysClr val="window" lastClr="FFFFFF"/>
            </a:fontRef>
          </p:style>
        </p:cxnSp>
        <p:sp>
          <p:nvSpPr>
            <p:cNvPr id="42" name="任意多边形 41"/>
            <p:cNvSpPr/>
            <p:nvPr>
              <p:custDataLst>
                <p:tags r:id="rId9"/>
              </p:custDataLst>
            </p:nvPr>
          </p:nvSpPr>
          <p:spPr>
            <a:xfrm>
              <a:off x="4284898" y="2590759"/>
              <a:ext cx="1176559" cy="252121"/>
            </a:xfrm>
            <a:custGeom>
              <a:avLst/>
              <a:gdLst>
                <a:gd name="connsiteX0" fmla="*/ 1016000 w 1016000"/>
                <a:gd name="connsiteY0" fmla="*/ 217715 h 217715"/>
                <a:gd name="connsiteX1" fmla="*/ 783771 w 1016000"/>
                <a:gd name="connsiteY1" fmla="*/ 0 h 217715"/>
                <a:gd name="connsiteX2" fmla="*/ 0 w 1016000"/>
                <a:gd name="connsiteY2" fmla="*/ 0 h 21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0" h="217715">
                  <a:moveTo>
                    <a:pt x="1016000" y="217715"/>
                  </a:moveTo>
                  <a:lnTo>
                    <a:pt x="783771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C00000"/>
              </a:solidFill>
              <a:tailEnd type="oval"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</a:extLst>
          </p:spPr>
          <p:style>
            <a:lnRef idx="2">
              <a:srgbClr val="27B1B4">
                <a:shade val="50000"/>
              </a:srgbClr>
            </a:lnRef>
            <a:fillRef idx="1">
              <a:srgbClr val="27B1B4"/>
            </a:fillRef>
            <a:effectRef idx="0">
              <a:srgbClr val="27B1B4"/>
            </a:effectRef>
            <a:fontRef idx="minor">
              <a:sysClr val="window" lastClr="FFFFFF"/>
            </a:fontRef>
          </p:style>
          <p:txBody>
            <a:bodyPr rtlCol="0" anchor="ctr">
              <a:normAutofit fontScale="42500" lnSpcReduction="20000"/>
            </a:bodyPr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44" name="文本框 43"/>
            <p:cNvSpPr txBox="1"/>
            <p:nvPr>
              <p:custDataLst>
                <p:tags r:id="rId10"/>
              </p:custDataLst>
            </p:nvPr>
          </p:nvSpPr>
          <p:spPr>
            <a:xfrm>
              <a:off x="1745059" y="2376259"/>
              <a:ext cx="2319502" cy="449677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txBody>
            <a:bodyPr wrap="square" lIns="90000" tIns="46800" rIns="90000" bIns="46800" rtlCol="0" anchor="ctr" anchorCtr="0">
              <a:normAutofit fontScale="67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charset="-122"/>
                  <a:cs typeface="+mn-ea"/>
                  <a:sym typeface="Arial" panose="020B0604020202020204" pitchFamily="34" charset="0"/>
                </a:rPr>
                <a:t>O2O</a:t>
              </a:r>
              <a:r>
                <a:rPr lang="zh-CN" alt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charset="-122"/>
                  <a:cs typeface="+mn-ea"/>
                  <a:sym typeface="Arial" panose="020B0604020202020204" pitchFamily="34" charset="0"/>
                </a:rPr>
                <a:t>线上应用</a:t>
              </a:r>
            </a:p>
          </p:txBody>
        </p:sp>
        <p:sp>
          <p:nvSpPr>
            <p:cNvPr id="46" name="任意多边形 45"/>
            <p:cNvSpPr/>
            <p:nvPr>
              <p:custDataLst>
                <p:tags r:id="rId11"/>
              </p:custDataLst>
            </p:nvPr>
          </p:nvSpPr>
          <p:spPr>
            <a:xfrm flipV="1">
              <a:off x="4046880" y="4911461"/>
              <a:ext cx="1176559" cy="252121"/>
            </a:xfrm>
            <a:custGeom>
              <a:avLst/>
              <a:gdLst>
                <a:gd name="connsiteX0" fmla="*/ 1016000 w 1016000"/>
                <a:gd name="connsiteY0" fmla="*/ 217715 h 217715"/>
                <a:gd name="connsiteX1" fmla="*/ 783771 w 1016000"/>
                <a:gd name="connsiteY1" fmla="*/ 0 h 217715"/>
                <a:gd name="connsiteX2" fmla="*/ 0 w 1016000"/>
                <a:gd name="connsiteY2" fmla="*/ 0 h 21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0" h="217715">
                  <a:moveTo>
                    <a:pt x="1016000" y="217715"/>
                  </a:moveTo>
                  <a:lnTo>
                    <a:pt x="783771" y="0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C00000"/>
              </a:solidFill>
              <a:tailEnd type="oval"/>
            </a:ln>
            <a:extLst>
              <a:ext uri="{909E8E84-426E-40DD-AFC4-6F175D3DCCD1}">
                <a14:hiddenFill xmlns:a14="http://schemas.microsoft.com/office/drawing/2010/main" xmlns="">
                  <a:grpFill/>
                </a14:hiddenFill>
              </a:ext>
            </a:extLst>
          </p:spPr>
          <p:style>
            <a:lnRef idx="2">
              <a:srgbClr val="27B1B4">
                <a:shade val="50000"/>
              </a:srgbClr>
            </a:lnRef>
            <a:fillRef idx="1">
              <a:srgbClr val="27B1B4"/>
            </a:fillRef>
            <a:effectRef idx="0">
              <a:srgbClr val="27B1B4"/>
            </a:effectRef>
            <a:fontRef idx="minor">
              <a:sysClr val="window" lastClr="FFFFFF"/>
            </a:fontRef>
          </p:style>
          <p:txBody>
            <a:bodyPr rtlCol="0" anchor="ctr">
              <a:normAutofit fontScale="42500" lnSpcReduction="20000"/>
            </a:bodyPr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24" name="任意多边形 23"/>
            <p:cNvSpPr/>
            <p:nvPr>
              <p:custDataLst>
                <p:tags r:id="rId12"/>
              </p:custDataLst>
            </p:nvPr>
          </p:nvSpPr>
          <p:spPr>
            <a:xfrm rot="229356">
              <a:off x="4761333" y="2616084"/>
              <a:ext cx="1751062" cy="1131259"/>
            </a:xfrm>
            <a:custGeom>
              <a:avLst/>
              <a:gdLst>
                <a:gd name="connsiteX0" fmla="*/ 1282270 w 1766358"/>
                <a:gd name="connsiteY0" fmla="*/ 0 h 1141141"/>
                <a:gd name="connsiteX1" fmla="*/ 1666403 w 1766358"/>
                <a:gd name="connsiteY1" fmla="*/ 58076 h 1141141"/>
                <a:gd name="connsiteX2" fmla="*/ 1766358 w 1766358"/>
                <a:gd name="connsiteY2" fmla="*/ 94660 h 1141141"/>
                <a:gd name="connsiteX3" fmla="*/ 1496141 w 1766358"/>
                <a:gd name="connsiteY3" fmla="*/ 562689 h 1141141"/>
                <a:gd name="connsiteX4" fmla="*/ 1436087 w 1766358"/>
                <a:gd name="connsiteY4" fmla="*/ 544047 h 1141141"/>
                <a:gd name="connsiteX5" fmla="*/ 1282270 w 1766358"/>
                <a:gd name="connsiteY5" fmla="*/ 528541 h 1141141"/>
                <a:gd name="connsiteX6" fmla="*/ 534546 w 1766358"/>
                <a:gd name="connsiteY6" fmla="*/ 1137954 h 1141141"/>
                <a:gd name="connsiteX7" fmla="*/ 534060 w 1766358"/>
                <a:gd name="connsiteY7" fmla="*/ 1141141 h 1141141"/>
                <a:gd name="connsiteX8" fmla="*/ 0 w 1766358"/>
                <a:gd name="connsiteY8" fmla="*/ 1141141 h 1141141"/>
                <a:gd name="connsiteX9" fmla="*/ 16743 w 1766358"/>
                <a:gd name="connsiteY9" fmla="*/ 1031434 h 1141141"/>
                <a:gd name="connsiteX10" fmla="*/ 1282270 w 1766358"/>
                <a:gd name="connsiteY10" fmla="*/ 0 h 1141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6358" h="1141141">
                  <a:moveTo>
                    <a:pt x="1282270" y="0"/>
                  </a:moveTo>
                  <a:cubicBezTo>
                    <a:pt x="1416037" y="0"/>
                    <a:pt x="1545056" y="20333"/>
                    <a:pt x="1666403" y="58076"/>
                  </a:cubicBezTo>
                  <a:lnTo>
                    <a:pt x="1766358" y="94660"/>
                  </a:lnTo>
                  <a:lnTo>
                    <a:pt x="1496141" y="562689"/>
                  </a:lnTo>
                  <a:lnTo>
                    <a:pt x="1436087" y="544047"/>
                  </a:lnTo>
                  <a:cubicBezTo>
                    <a:pt x="1386403" y="533880"/>
                    <a:pt x="1334960" y="528541"/>
                    <a:pt x="1282270" y="528541"/>
                  </a:cubicBezTo>
                  <a:cubicBezTo>
                    <a:pt x="913440" y="528541"/>
                    <a:pt x="605715" y="790163"/>
                    <a:pt x="534546" y="1137954"/>
                  </a:cubicBezTo>
                  <a:lnTo>
                    <a:pt x="534060" y="1141141"/>
                  </a:lnTo>
                  <a:lnTo>
                    <a:pt x="0" y="1141141"/>
                  </a:lnTo>
                  <a:lnTo>
                    <a:pt x="16743" y="1031434"/>
                  </a:lnTo>
                  <a:cubicBezTo>
                    <a:pt x="137196" y="442796"/>
                    <a:pt x="658023" y="0"/>
                    <a:pt x="1282270" y="0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style>
            <a:lnRef idx="2">
              <a:srgbClr val="27B1B4">
                <a:shade val="50000"/>
              </a:srgbClr>
            </a:lnRef>
            <a:fillRef idx="1">
              <a:srgbClr val="27B1B4"/>
            </a:fillRef>
            <a:effectRef idx="0">
              <a:srgbClr val="27B1B4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ysClr val="windowText" lastClr="000000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3" name="任意多边形 22"/>
            <p:cNvSpPr/>
            <p:nvPr>
              <p:custDataLst>
                <p:tags r:id="rId13"/>
              </p:custDataLst>
            </p:nvPr>
          </p:nvSpPr>
          <p:spPr>
            <a:xfrm rot="229356">
              <a:off x="6470680" y="2957172"/>
              <a:ext cx="791567" cy="2056250"/>
            </a:xfrm>
            <a:custGeom>
              <a:avLst/>
              <a:gdLst>
                <a:gd name="connsiteX0" fmla="*/ 281055 w 798482"/>
                <a:gd name="connsiteY0" fmla="*/ 0 h 2074212"/>
                <a:gd name="connsiteX1" fmla="*/ 328397 w 798482"/>
                <a:gd name="connsiteY1" fmla="*/ 35402 h 2074212"/>
                <a:gd name="connsiteX2" fmla="*/ 798482 w 798482"/>
                <a:gd name="connsiteY2" fmla="*/ 1032195 h 2074212"/>
                <a:gd name="connsiteX3" fmla="*/ 328397 w 798482"/>
                <a:gd name="connsiteY3" fmla="*/ 2028988 h 2074212"/>
                <a:gd name="connsiteX4" fmla="*/ 267921 w 798482"/>
                <a:gd name="connsiteY4" fmla="*/ 2074212 h 2074212"/>
                <a:gd name="connsiteX5" fmla="*/ 0 w 798482"/>
                <a:gd name="connsiteY5" fmla="*/ 1610160 h 2074212"/>
                <a:gd name="connsiteX6" fmla="*/ 46396 w 798482"/>
                <a:gd name="connsiteY6" fmla="*/ 1571880 h 2074212"/>
                <a:gd name="connsiteX7" fmla="*/ 269941 w 798482"/>
                <a:gd name="connsiteY7" fmla="*/ 1032195 h 2074212"/>
                <a:gd name="connsiteX8" fmla="*/ 46396 w 798482"/>
                <a:gd name="connsiteY8" fmla="*/ 492510 h 2074212"/>
                <a:gd name="connsiteX9" fmla="*/ 12738 w 798482"/>
                <a:gd name="connsiteY9" fmla="*/ 464739 h 2074212"/>
                <a:gd name="connsiteX10" fmla="*/ 281055 w 798482"/>
                <a:gd name="connsiteY10" fmla="*/ 0 h 207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8482" h="2074212">
                  <a:moveTo>
                    <a:pt x="281055" y="0"/>
                  </a:moveTo>
                  <a:lnTo>
                    <a:pt x="328397" y="35402"/>
                  </a:lnTo>
                  <a:cubicBezTo>
                    <a:pt x="615490" y="272332"/>
                    <a:pt x="798482" y="630894"/>
                    <a:pt x="798482" y="1032195"/>
                  </a:cubicBezTo>
                  <a:cubicBezTo>
                    <a:pt x="798482" y="1433497"/>
                    <a:pt x="615490" y="1792058"/>
                    <a:pt x="328397" y="2028988"/>
                  </a:cubicBezTo>
                  <a:lnTo>
                    <a:pt x="267921" y="2074212"/>
                  </a:lnTo>
                  <a:lnTo>
                    <a:pt x="0" y="1610160"/>
                  </a:lnTo>
                  <a:lnTo>
                    <a:pt x="46396" y="1571880"/>
                  </a:lnTo>
                  <a:cubicBezTo>
                    <a:pt x="184514" y="1433763"/>
                    <a:pt x="269941" y="1242955"/>
                    <a:pt x="269941" y="1032195"/>
                  </a:cubicBezTo>
                  <a:cubicBezTo>
                    <a:pt x="269941" y="821435"/>
                    <a:pt x="184514" y="630628"/>
                    <a:pt x="46396" y="492510"/>
                  </a:cubicBezTo>
                  <a:lnTo>
                    <a:pt x="12738" y="464739"/>
                  </a:lnTo>
                  <a:lnTo>
                    <a:pt x="281055" y="0"/>
                  </a:ln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style>
            <a:lnRef idx="2">
              <a:srgbClr val="27B1B4">
                <a:shade val="50000"/>
              </a:srgbClr>
            </a:lnRef>
            <a:fillRef idx="1">
              <a:srgbClr val="27B1B4"/>
            </a:fillRef>
            <a:effectRef idx="0">
              <a:srgbClr val="27B1B4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ysClr val="windowText" lastClr="000000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0" name="任意多边形 19"/>
            <p:cNvSpPr/>
            <p:nvPr>
              <p:custDataLst>
                <p:tags r:id="rId14"/>
              </p:custDataLst>
            </p:nvPr>
          </p:nvSpPr>
          <p:spPr>
            <a:xfrm rot="229356">
              <a:off x="4669869" y="4074714"/>
              <a:ext cx="1730745" cy="1098973"/>
            </a:xfrm>
            <a:custGeom>
              <a:avLst/>
              <a:gdLst>
                <a:gd name="connsiteX0" fmla="*/ 0 w 1745863"/>
                <a:gd name="connsiteY0" fmla="*/ 0 h 1108573"/>
                <a:gd name="connsiteX1" fmla="*/ 538697 w 1745863"/>
                <a:gd name="connsiteY1" fmla="*/ 0 h 1108573"/>
                <a:gd name="connsiteX2" fmla="*/ 574048 w 1745863"/>
                <a:gd name="connsiteY2" fmla="*/ 113885 h 1108573"/>
                <a:gd name="connsiteX3" fmla="*/ 1277300 w 1745863"/>
                <a:gd name="connsiteY3" fmla="*/ 580032 h 1108573"/>
                <a:gd name="connsiteX4" fmla="*/ 1431117 w 1745863"/>
                <a:gd name="connsiteY4" fmla="*/ 564526 h 1108573"/>
                <a:gd name="connsiteX5" fmla="*/ 1475224 w 1745863"/>
                <a:gd name="connsiteY5" fmla="*/ 550835 h 1108573"/>
                <a:gd name="connsiteX6" fmla="*/ 1745863 w 1745863"/>
                <a:gd name="connsiteY6" fmla="*/ 1019596 h 1108573"/>
                <a:gd name="connsiteX7" fmla="*/ 1661433 w 1745863"/>
                <a:gd name="connsiteY7" fmla="*/ 1050497 h 1108573"/>
                <a:gd name="connsiteX8" fmla="*/ 1277300 w 1745863"/>
                <a:gd name="connsiteY8" fmla="*/ 1108573 h 1108573"/>
                <a:gd name="connsiteX9" fmla="*/ 11773 w 1745863"/>
                <a:gd name="connsiteY9" fmla="*/ 77139 h 1108573"/>
                <a:gd name="connsiteX10" fmla="*/ 0 w 1745863"/>
                <a:gd name="connsiteY10" fmla="*/ 0 h 1108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45863" h="1108573">
                  <a:moveTo>
                    <a:pt x="0" y="0"/>
                  </a:moveTo>
                  <a:lnTo>
                    <a:pt x="538697" y="0"/>
                  </a:lnTo>
                  <a:lnTo>
                    <a:pt x="574048" y="113885"/>
                  </a:lnTo>
                  <a:cubicBezTo>
                    <a:pt x="689913" y="387820"/>
                    <a:pt x="961160" y="580032"/>
                    <a:pt x="1277300" y="580032"/>
                  </a:cubicBezTo>
                  <a:cubicBezTo>
                    <a:pt x="1329990" y="580032"/>
                    <a:pt x="1381433" y="574693"/>
                    <a:pt x="1431117" y="564526"/>
                  </a:cubicBezTo>
                  <a:lnTo>
                    <a:pt x="1475224" y="550835"/>
                  </a:lnTo>
                  <a:lnTo>
                    <a:pt x="1745863" y="1019596"/>
                  </a:lnTo>
                  <a:lnTo>
                    <a:pt x="1661433" y="1050497"/>
                  </a:lnTo>
                  <a:cubicBezTo>
                    <a:pt x="1540086" y="1088241"/>
                    <a:pt x="1411067" y="1108573"/>
                    <a:pt x="1277300" y="1108573"/>
                  </a:cubicBezTo>
                  <a:cubicBezTo>
                    <a:pt x="653053" y="1108573"/>
                    <a:pt x="132226" y="665777"/>
                    <a:pt x="11773" y="77139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style>
            <a:lnRef idx="2">
              <a:srgbClr val="27B1B4">
                <a:shade val="50000"/>
              </a:srgbClr>
            </a:lnRef>
            <a:fillRef idx="1">
              <a:srgbClr val="27B1B4"/>
            </a:fillRef>
            <a:effectRef idx="0">
              <a:srgbClr val="27B1B4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ysClr val="windowText" lastClr="000000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8" name="文本框 47"/>
            <p:cNvSpPr txBox="1"/>
            <p:nvPr>
              <p:custDataLst>
                <p:tags r:id="rId15"/>
              </p:custDataLst>
            </p:nvPr>
          </p:nvSpPr>
          <p:spPr>
            <a:xfrm>
              <a:off x="1530138" y="4936673"/>
              <a:ext cx="2319502" cy="449677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txBody>
            <a:bodyPr wrap="square" lIns="90000" tIns="46800" rIns="90000" bIns="46800" rtlCol="0" anchor="ctr" anchorCtr="0">
              <a:normAutofit fontScale="67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charset="-122"/>
                  <a:cs typeface="+mn-ea"/>
                  <a:sym typeface="Arial" panose="020B0604020202020204" pitchFamily="34" charset="0"/>
                </a:rPr>
                <a:t>线下上门服务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7580188" y="4604385"/>
            <a:ext cx="15100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solidFill>
                  <a:srgbClr val="C00000"/>
                </a:solidFill>
              </a:rPr>
              <a:t>O2O</a:t>
            </a: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 rot="10800000">
            <a:off x="1153795" y="2984500"/>
            <a:ext cx="471805" cy="889000"/>
          </a:xfrm>
          <a:custGeom>
            <a:avLst/>
            <a:gdLst>
              <a:gd name="connsiteX0" fmla="*/ 333697 w 667195"/>
              <a:gd name="connsiteY0" fmla="*/ 0 h 752475"/>
              <a:gd name="connsiteX1" fmla="*/ 339850 w 667195"/>
              <a:gd name="connsiteY1" fmla="*/ 198 h 752475"/>
              <a:gd name="connsiteX2" fmla="*/ 345806 w 667195"/>
              <a:gd name="connsiteY2" fmla="*/ 793 h 752475"/>
              <a:gd name="connsiteX3" fmla="*/ 351761 w 667195"/>
              <a:gd name="connsiteY3" fmla="*/ 1388 h 752475"/>
              <a:gd name="connsiteX4" fmla="*/ 357518 w 667195"/>
              <a:gd name="connsiteY4" fmla="*/ 2577 h 752475"/>
              <a:gd name="connsiteX5" fmla="*/ 363473 w 667195"/>
              <a:gd name="connsiteY5" fmla="*/ 3965 h 752475"/>
              <a:gd name="connsiteX6" fmla="*/ 368833 w 667195"/>
              <a:gd name="connsiteY6" fmla="*/ 5551 h 752475"/>
              <a:gd name="connsiteX7" fmla="*/ 374391 w 667195"/>
              <a:gd name="connsiteY7" fmla="*/ 7335 h 752475"/>
              <a:gd name="connsiteX8" fmla="*/ 379751 w 667195"/>
              <a:gd name="connsiteY8" fmla="*/ 9317 h 752475"/>
              <a:gd name="connsiteX9" fmla="*/ 385111 w 667195"/>
              <a:gd name="connsiteY9" fmla="*/ 11894 h 752475"/>
              <a:gd name="connsiteX10" fmla="*/ 390074 w 667195"/>
              <a:gd name="connsiteY10" fmla="*/ 14471 h 752475"/>
              <a:gd name="connsiteX11" fmla="*/ 395235 w 667195"/>
              <a:gd name="connsiteY11" fmla="*/ 17246 h 752475"/>
              <a:gd name="connsiteX12" fmla="*/ 399999 w 667195"/>
              <a:gd name="connsiteY12" fmla="*/ 20418 h 752475"/>
              <a:gd name="connsiteX13" fmla="*/ 404764 w 667195"/>
              <a:gd name="connsiteY13" fmla="*/ 23589 h 752475"/>
              <a:gd name="connsiteX14" fmla="*/ 409131 w 667195"/>
              <a:gd name="connsiteY14" fmla="*/ 27157 h 752475"/>
              <a:gd name="connsiteX15" fmla="*/ 413498 w 667195"/>
              <a:gd name="connsiteY15" fmla="*/ 30924 h 752475"/>
              <a:gd name="connsiteX16" fmla="*/ 417468 w 667195"/>
              <a:gd name="connsiteY16" fmla="*/ 34690 h 752475"/>
              <a:gd name="connsiteX17" fmla="*/ 632455 w 667195"/>
              <a:gd name="connsiteY17" fmla="*/ 249570 h 752475"/>
              <a:gd name="connsiteX18" fmla="*/ 636823 w 667195"/>
              <a:gd name="connsiteY18" fmla="*/ 253931 h 752475"/>
              <a:gd name="connsiteX19" fmla="*/ 640594 w 667195"/>
              <a:gd name="connsiteY19" fmla="*/ 258490 h 752475"/>
              <a:gd name="connsiteX20" fmla="*/ 644366 w 667195"/>
              <a:gd name="connsiteY20" fmla="*/ 263247 h 752475"/>
              <a:gd name="connsiteX21" fmla="*/ 647741 w 667195"/>
              <a:gd name="connsiteY21" fmla="*/ 268005 h 752475"/>
              <a:gd name="connsiteX22" fmla="*/ 650718 w 667195"/>
              <a:gd name="connsiteY22" fmla="*/ 272961 h 752475"/>
              <a:gd name="connsiteX23" fmla="*/ 653696 w 667195"/>
              <a:gd name="connsiteY23" fmla="*/ 278115 h 752475"/>
              <a:gd name="connsiteX24" fmla="*/ 656277 w 667195"/>
              <a:gd name="connsiteY24" fmla="*/ 283269 h 752475"/>
              <a:gd name="connsiteX25" fmla="*/ 658460 w 667195"/>
              <a:gd name="connsiteY25" fmla="*/ 288621 h 752475"/>
              <a:gd name="connsiteX26" fmla="*/ 660644 w 667195"/>
              <a:gd name="connsiteY26" fmla="*/ 293973 h 752475"/>
              <a:gd name="connsiteX27" fmla="*/ 662431 w 667195"/>
              <a:gd name="connsiteY27" fmla="*/ 299523 h 752475"/>
              <a:gd name="connsiteX28" fmla="*/ 664019 w 667195"/>
              <a:gd name="connsiteY28" fmla="*/ 304875 h 752475"/>
              <a:gd name="connsiteX29" fmla="*/ 665210 w 667195"/>
              <a:gd name="connsiteY29" fmla="*/ 310624 h 752475"/>
              <a:gd name="connsiteX30" fmla="*/ 666004 w 667195"/>
              <a:gd name="connsiteY30" fmla="*/ 316174 h 752475"/>
              <a:gd name="connsiteX31" fmla="*/ 666798 w 667195"/>
              <a:gd name="connsiteY31" fmla="*/ 321923 h 752475"/>
              <a:gd name="connsiteX32" fmla="*/ 667195 w 667195"/>
              <a:gd name="connsiteY32" fmla="*/ 327473 h 752475"/>
              <a:gd name="connsiteX33" fmla="*/ 667195 w 667195"/>
              <a:gd name="connsiteY33" fmla="*/ 333222 h 752475"/>
              <a:gd name="connsiteX34" fmla="*/ 667195 w 667195"/>
              <a:gd name="connsiteY34" fmla="*/ 338971 h 752475"/>
              <a:gd name="connsiteX35" fmla="*/ 666798 w 667195"/>
              <a:gd name="connsiteY35" fmla="*/ 344719 h 752475"/>
              <a:gd name="connsiteX36" fmla="*/ 666004 w 667195"/>
              <a:gd name="connsiteY36" fmla="*/ 350071 h 752475"/>
              <a:gd name="connsiteX37" fmla="*/ 665210 w 667195"/>
              <a:gd name="connsiteY37" fmla="*/ 355820 h 752475"/>
              <a:gd name="connsiteX38" fmla="*/ 664019 w 667195"/>
              <a:gd name="connsiteY38" fmla="*/ 361371 h 752475"/>
              <a:gd name="connsiteX39" fmla="*/ 662431 w 667195"/>
              <a:gd name="connsiteY39" fmla="*/ 366921 h 752475"/>
              <a:gd name="connsiteX40" fmla="*/ 660644 w 667195"/>
              <a:gd name="connsiteY40" fmla="*/ 372471 h 752475"/>
              <a:gd name="connsiteX41" fmla="*/ 658460 w 667195"/>
              <a:gd name="connsiteY41" fmla="*/ 377625 h 752475"/>
              <a:gd name="connsiteX42" fmla="*/ 656277 w 667195"/>
              <a:gd name="connsiteY42" fmla="*/ 382977 h 752475"/>
              <a:gd name="connsiteX43" fmla="*/ 653696 w 667195"/>
              <a:gd name="connsiteY43" fmla="*/ 388131 h 752475"/>
              <a:gd name="connsiteX44" fmla="*/ 650718 w 667195"/>
              <a:gd name="connsiteY44" fmla="*/ 393484 h 752475"/>
              <a:gd name="connsiteX45" fmla="*/ 647741 w 667195"/>
              <a:gd name="connsiteY45" fmla="*/ 398241 h 752475"/>
              <a:gd name="connsiteX46" fmla="*/ 644366 w 667195"/>
              <a:gd name="connsiteY46" fmla="*/ 403197 h 752475"/>
              <a:gd name="connsiteX47" fmla="*/ 640594 w 667195"/>
              <a:gd name="connsiteY47" fmla="*/ 407756 h 752475"/>
              <a:gd name="connsiteX48" fmla="*/ 636823 w 667195"/>
              <a:gd name="connsiteY48" fmla="*/ 412513 h 752475"/>
              <a:gd name="connsiteX49" fmla="*/ 632455 w 667195"/>
              <a:gd name="connsiteY49" fmla="*/ 416874 h 752475"/>
              <a:gd name="connsiteX50" fmla="*/ 628088 w 667195"/>
              <a:gd name="connsiteY50" fmla="*/ 421037 h 752475"/>
              <a:gd name="connsiteX51" fmla="*/ 623522 w 667195"/>
              <a:gd name="connsiteY51" fmla="*/ 425200 h 752475"/>
              <a:gd name="connsiteX52" fmla="*/ 618758 w 667195"/>
              <a:gd name="connsiteY52" fmla="*/ 428768 h 752475"/>
              <a:gd name="connsiteX53" fmla="*/ 613994 w 667195"/>
              <a:gd name="connsiteY53" fmla="*/ 431940 h 752475"/>
              <a:gd name="connsiteX54" fmla="*/ 608833 w 667195"/>
              <a:gd name="connsiteY54" fmla="*/ 435111 h 752475"/>
              <a:gd name="connsiteX55" fmla="*/ 603870 w 667195"/>
              <a:gd name="connsiteY55" fmla="*/ 438085 h 752475"/>
              <a:gd name="connsiteX56" fmla="*/ 598709 w 667195"/>
              <a:gd name="connsiteY56" fmla="*/ 440662 h 752475"/>
              <a:gd name="connsiteX57" fmla="*/ 593349 w 667195"/>
              <a:gd name="connsiteY57" fmla="*/ 442842 h 752475"/>
              <a:gd name="connsiteX58" fmla="*/ 587989 w 667195"/>
              <a:gd name="connsiteY58" fmla="*/ 445023 h 752475"/>
              <a:gd name="connsiteX59" fmla="*/ 582431 w 667195"/>
              <a:gd name="connsiteY59" fmla="*/ 446807 h 752475"/>
              <a:gd name="connsiteX60" fmla="*/ 576872 w 667195"/>
              <a:gd name="connsiteY60" fmla="*/ 448195 h 752475"/>
              <a:gd name="connsiteX61" fmla="*/ 571314 w 667195"/>
              <a:gd name="connsiteY61" fmla="*/ 449582 h 752475"/>
              <a:gd name="connsiteX62" fmla="*/ 565756 w 667195"/>
              <a:gd name="connsiteY62" fmla="*/ 450375 h 752475"/>
              <a:gd name="connsiteX63" fmla="*/ 559999 w 667195"/>
              <a:gd name="connsiteY63" fmla="*/ 451168 h 752475"/>
              <a:gd name="connsiteX64" fmla="*/ 554242 w 667195"/>
              <a:gd name="connsiteY64" fmla="*/ 451366 h 752475"/>
              <a:gd name="connsiteX65" fmla="*/ 548684 w 667195"/>
              <a:gd name="connsiteY65" fmla="*/ 451564 h 752475"/>
              <a:gd name="connsiteX66" fmla="*/ 542927 w 667195"/>
              <a:gd name="connsiteY66" fmla="*/ 451366 h 752475"/>
              <a:gd name="connsiteX67" fmla="*/ 537170 w 667195"/>
              <a:gd name="connsiteY67" fmla="*/ 451168 h 752475"/>
              <a:gd name="connsiteX68" fmla="*/ 531810 w 667195"/>
              <a:gd name="connsiteY68" fmla="*/ 450375 h 752475"/>
              <a:gd name="connsiteX69" fmla="*/ 526054 w 667195"/>
              <a:gd name="connsiteY69" fmla="*/ 449582 h 752475"/>
              <a:gd name="connsiteX70" fmla="*/ 520495 w 667195"/>
              <a:gd name="connsiteY70" fmla="*/ 448195 h 752475"/>
              <a:gd name="connsiteX71" fmla="*/ 514739 w 667195"/>
              <a:gd name="connsiteY71" fmla="*/ 446807 h 752475"/>
              <a:gd name="connsiteX72" fmla="*/ 509379 w 667195"/>
              <a:gd name="connsiteY72" fmla="*/ 445023 h 752475"/>
              <a:gd name="connsiteX73" fmla="*/ 504019 w 667195"/>
              <a:gd name="connsiteY73" fmla="*/ 442842 h 752475"/>
              <a:gd name="connsiteX74" fmla="*/ 498858 w 667195"/>
              <a:gd name="connsiteY74" fmla="*/ 440662 h 752475"/>
              <a:gd name="connsiteX75" fmla="*/ 493498 w 667195"/>
              <a:gd name="connsiteY75" fmla="*/ 438085 h 752475"/>
              <a:gd name="connsiteX76" fmla="*/ 488337 w 667195"/>
              <a:gd name="connsiteY76" fmla="*/ 435111 h 752475"/>
              <a:gd name="connsiteX77" fmla="*/ 483374 w 667195"/>
              <a:gd name="connsiteY77" fmla="*/ 431940 h 752475"/>
              <a:gd name="connsiteX78" fmla="*/ 478610 w 667195"/>
              <a:gd name="connsiteY78" fmla="*/ 428768 h 752475"/>
              <a:gd name="connsiteX79" fmla="*/ 473647 w 667195"/>
              <a:gd name="connsiteY79" fmla="*/ 425200 h 752475"/>
              <a:gd name="connsiteX80" fmla="*/ 469081 w 667195"/>
              <a:gd name="connsiteY80" fmla="*/ 421037 h 752475"/>
              <a:gd name="connsiteX81" fmla="*/ 464714 w 667195"/>
              <a:gd name="connsiteY81" fmla="*/ 416874 h 752475"/>
              <a:gd name="connsiteX82" fmla="*/ 452208 w 667195"/>
              <a:gd name="connsiteY82" fmla="*/ 400223 h 752475"/>
              <a:gd name="connsiteX83" fmla="*/ 452208 w 667195"/>
              <a:gd name="connsiteY83" fmla="*/ 634133 h 752475"/>
              <a:gd name="connsiteX84" fmla="*/ 452009 w 667195"/>
              <a:gd name="connsiteY84" fmla="*/ 639881 h 752475"/>
              <a:gd name="connsiteX85" fmla="*/ 451612 w 667195"/>
              <a:gd name="connsiteY85" fmla="*/ 646225 h 752475"/>
              <a:gd name="connsiteX86" fmla="*/ 450818 w 667195"/>
              <a:gd name="connsiteY86" fmla="*/ 651973 h 752475"/>
              <a:gd name="connsiteX87" fmla="*/ 450024 w 667195"/>
              <a:gd name="connsiteY87" fmla="*/ 657722 h 752475"/>
              <a:gd name="connsiteX88" fmla="*/ 448634 w 667195"/>
              <a:gd name="connsiteY88" fmla="*/ 663471 h 752475"/>
              <a:gd name="connsiteX89" fmla="*/ 447046 w 667195"/>
              <a:gd name="connsiteY89" fmla="*/ 669219 h 752475"/>
              <a:gd name="connsiteX90" fmla="*/ 445260 w 667195"/>
              <a:gd name="connsiteY90" fmla="*/ 674571 h 752475"/>
              <a:gd name="connsiteX91" fmla="*/ 442878 w 667195"/>
              <a:gd name="connsiteY91" fmla="*/ 680122 h 752475"/>
              <a:gd name="connsiteX92" fmla="*/ 440694 w 667195"/>
              <a:gd name="connsiteY92" fmla="*/ 685276 h 752475"/>
              <a:gd name="connsiteX93" fmla="*/ 437915 w 667195"/>
              <a:gd name="connsiteY93" fmla="*/ 690430 h 752475"/>
              <a:gd name="connsiteX94" fmla="*/ 435136 w 667195"/>
              <a:gd name="connsiteY94" fmla="*/ 695385 h 752475"/>
              <a:gd name="connsiteX95" fmla="*/ 431959 w 667195"/>
              <a:gd name="connsiteY95" fmla="*/ 700143 h 752475"/>
              <a:gd name="connsiteX96" fmla="*/ 428783 w 667195"/>
              <a:gd name="connsiteY96" fmla="*/ 704702 h 752475"/>
              <a:gd name="connsiteX97" fmla="*/ 425012 w 667195"/>
              <a:gd name="connsiteY97" fmla="*/ 709261 h 752475"/>
              <a:gd name="connsiteX98" fmla="*/ 421438 w 667195"/>
              <a:gd name="connsiteY98" fmla="*/ 713622 h 752475"/>
              <a:gd name="connsiteX99" fmla="*/ 417468 w 667195"/>
              <a:gd name="connsiteY99" fmla="*/ 717785 h 752475"/>
              <a:gd name="connsiteX100" fmla="*/ 413498 w 667195"/>
              <a:gd name="connsiteY100" fmla="*/ 721551 h 752475"/>
              <a:gd name="connsiteX101" fmla="*/ 409131 w 667195"/>
              <a:gd name="connsiteY101" fmla="*/ 725318 h 752475"/>
              <a:gd name="connsiteX102" fmla="*/ 404764 w 667195"/>
              <a:gd name="connsiteY102" fmla="*/ 728886 h 752475"/>
              <a:gd name="connsiteX103" fmla="*/ 399999 w 667195"/>
              <a:gd name="connsiteY103" fmla="*/ 732058 h 752475"/>
              <a:gd name="connsiteX104" fmla="*/ 395235 w 667195"/>
              <a:gd name="connsiteY104" fmla="*/ 735229 h 752475"/>
              <a:gd name="connsiteX105" fmla="*/ 390074 w 667195"/>
              <a:gd name="connsiteY105" fmla="*/ 738004 h 752475"/>
              <a:gd name="connsiteX106" fmla="*/ 385111 w 667195"/>
              <a:gd name="connsiteY106" fmla="*/ 740780 h 752475"/>
              <a:gd name="connsiteX107" fmla="*/ 379751 w 667195"/>
              <a:gd name="connsiteY107" fmla="*/ 742960 h 752475"/>
              <a:gd name="connsiteX108" fmla="*/ 374391 w 667195"/>
              <a:gd name="connsiteY108" fmla="*/ 745141 h 752475"/>
              <a:gd name="connsiteX109" fmla="*/ 368833 w 667195"/>
              <a:gd name="connsiteY109" fmla="*/ 746925 h 752475"/>
              <a:gd name="connsiteX110" fmla="*/ 363473 w 667195"/>
              <a:gd name="connsiteY110" fmla="*/ 748511 h 752475"/>
              <a:gd name="connsiteX111" fmla="*/ 357518 w 667195"/>
              <a:gd name="connsiteY111" fmla="*/ 749898 h 752475"/>
              <a:gd name="connsiteX112" fmla="*/ 351761 w 667195"/>
              <a:gd name="connsiteY112" fmla="*/ 751088 h 752475"/>
              <a:gd name="connsiteX113" fmla="*/ 345806 w 667195"/>
              <a:gd name="connsiteY113" fmla="*/ 751682 h 752475"/>
              <a:gd name="connsiteX114" fmla="*/ 339850 w 667195"/>
              <a:gd name="connsiteY114" fmla="*/ 752079 h 752475"/>
              <a:gd name="connsiteX115" fmla="*/ 333697 w 667195"/>
              <a:gd name="connsiteY115" fmla="*/ 752475 h 752475"/>
              <a:gd name="connsiteX116" fmla="*/ 327543 w 667195"/>
              <a:gd name="connsiteY116" fmla="*/ 752079 h 752475"/>
              <a:gd name="connsiteX117" fmla="*/ 321587 w 667195"/>
              <a:gd name="connsiteY117" fmla="*/ 751682 h 752475"/>
              <a:gd name="connsiteX118" fmla="*/ 315632 w 667195"/>
              <a:gd name="connsiteY118" fmla="*/ 751088 h 752475"/>
              <a:gd name="connsiteX119" fmla="*/ 309677 w 667195"/>
              <a:gd name="connsiteY119" fmla="*/ 749898 h 752475"/>
              <a:gd name="connsiteX120" fmla="*/ 303920 w 667195"/>
              <a:gd name="connsiteY120" fmla="*/ 748511 h 752475"/>
              <a:gd name="connsiteX121" fmla="*/ 298362 w 667195"/>
              <a:gd name="connsiteY121" fmla="*/ 746925 h 752475"/>
              <a:gd name="connsiteX122" fmla="*/ 292803 w 667195"/>
              <a:gd name="connsiteY122" fmla="*/ 745141 h 752475"/>
              <a:gd name="connsiteX123" fmla="*/ 287642 w 667195"/>
              <a:gd name="connsiteY123" fmla="*/ 742960 h 752475"/>
              <a:gd name="connsiteX124" fmla="*/ 282282 w 667195"/>
              <a:gd name="connsiteY124" fmla="*/ 740780 h 752475"/>
              <a:gd name="connsiteX125" fmla="*/ 277121 w 667195"/>
              <a:gd name="connsiteY125" fmla="*/ 738004 h 752475"/>
              <a:gd name="connsiteX126" fmla="*/ 272357 w 667195"/>
              <a:gd name="connsiteY126" fmla="*/ 735229 h 752475"/>
              <a:gd name="connsiteX127" fmla="*/ 267394 w 667195"/>
              <a:gd name="connsiteY127" fmla="*/ 732058 h 752475"/>
              <a:gd name="connsiteX128" fmla="*/ 262630 w 667195"/>
              <a:gd name="connsiteY128" fmla="*/ 728886 h 752475"/>
              <a:gd name="connsiteX129" fmla="*/ 258262 w 667195"/>
              <a:gd name="connsiteY129" fmla="*/ 725318 h 752475"/>
              <a:gd name="connsiteX130" fmla="*/ 253895 w 667195"/>
              <a:gd name="connsiteY130" fmla="*/ 721551 h 752475"/>
              <a:gd name="connsiteX131" fmla="*/ 249925 w 667195"/>
              <a:gd name="connsiteY131" fmla="*/ 717785 h 752475"/>
              <a:gd name="connsiteX132" fmla="*/ 245955 w 667195"/>
              <a:gd name="connsiteY132" fmla="*/ 713622 h 752475"/>
              <a:gd name="connsiteX133" fmla="*/ 242183 w 667195"/>
              <a:gd name="connsiteY133" fmla="*/ 709261 h 752475"/>
              <a:gd name="connsiteX134" fmla="*/ 238610 w 667195"/>
              <a:gd name="connsiteY134" fmla="*/ 704702 h 752475"/>
              <a:gd name="connsiteX135" fmla="*/ 235235 w 667195"/>
              <a:gd name="connsiteY135" fmla="*/ 700143 h 752475"/>
              <a:gd name="connsiteX136" fmla="*/ 232258 w 667195"/>
              <a:gd name="connsiteY136" fmla="*/ 695385 h 752475"/>
              <a:gd name="connsiteX137" fmla="*/ 229280 w 667195"/>
              <a:gd name="connsiteY137" fmla="*/ 690430 h 752475"/>
              <a:gd name="connsiteX138" fmla="*/ 226898 w 667195"/>
              <a:gd name="connsiteY138" fmla="*/ 685276 h 752475"/>
              <a:gd name="connsiteX139" fmla="*/ 224317 w 667195"/>
              <a:gd name="connsiteY139" fmla="*/ 680122 h 752475"/>
              <a:gd name="connsiteX140" fmla="*/ 222332 w 667195"/>
              <a:gd name="connsiteY140" fmla="*/ 674571 h 752475"/>
              <a:gd name="connsiteX141" fmla="*/ 220347 w 667195"/>
              <a:gd name="connsiteY141" fmla="*/ 669219 h 752475"/>
              <a:gd name="connsiteX142" fmla="*/ 218759 w 667195"/>
              <a:gd name="connsiteY142" fmla="*/ 663471 h 752475"/>
              <a:gd name="connsiteX143" fmla="*/ 217369 w 667195"/>
              <a:gd name="connsiteY143" fmla="*/ 657722 h 752475"/>
              <a:gd name="connsiteX144" fmla="*/ 216575 w 667195"/>
              <a:gd name="connsiteY144" fmla="*/ 651973 h 752475"/>
              <a:gd name="connsiteX145" fmla="*/ 215583 w 667195"/>
              <a:gd name="connsiteY145" fmla="*/ 646225 h 752475"/>
              <a:gd name="connsiteX146" fmla="*/ 215186 w 667195"/>
              <a:gd name="connsiteY146" fmla="*/ 639881 h 752475"/>
              <a:gd name="connsiteX147" fmla="*/ 215186 w 667195"/>
              <a:gd name="connsiteY147" fmla="*/ 634133 h 752475"/>
              <a:gd name="connsiteX148" fmla="*/ 215186 w 667195"/>
              <a:gd name="connsiteY148" fmla="*/ 400223 h 752475"/>
              <a:gd name="connsiteX149" fmla="*/ 202679 w 667195"/>
              <a:gd name="connsiteY149" fmla="*/ 416874 h 752475"/>
              <a:gd name="connsiteX150" fmla="*/ 198114 w 667195"/>
              <a:gd name="connsiteY150" fmla="*/ 421037 h 752475"/>
              <a:gd name="connsiteX151" fmla="*/ 193548 w 667195"/>
              <a:gd name="connsiteY151" fmla="*/ 425200 h 752475"/>
              <a:gd name="connsiteX152" fmla="*/ 188982 w 667195"/>
              <a:gd name="connsiteY152" fmla="*/ 428768 h 752475"/>
              <a:gd name="connsiteX153" fmla="*/ 183821 w 667195"/>
              <a:gd name="connsiteY153" fmla="*/ 431940 h 752475"/>
              <a:gd name="connsiteX154" fmla="*/ 178858 w 667195"/>
              <a:gd name="connsiteY154" fmla="*/ 435111 h 752475"/>
              <a:gd name="connsiteX155" fmla="*/ 173895 w 667195"/>
              <a:gd name="connsiteY155" fmla="*/ 438085 h 752475"/>
              <a:gd name="connsiteX156" fmla="*/ 168536 w 667195"/>
              <a:gd name="connsiteY156" fmla="*/ 440662 h 752475"/>
              <a:gd name="connsiteX157" fmla="*/ 163374 w 667195"/>
              <a:gd name="connsiteY157" fmla="*/ 442842 h 752475"/>
              <a:gd name="connsiteX158" fmla="*/ 157816 w 667195"/>
              <a:gd name="connsiteY158" fmla="*/ 445023 h 752475"/>
              <a:gd name="connsiteX159" fmla="*/ 152258 w 667195"/>
              <a:gd name="connsiteY159" fmla="*/ 446807 h 752475"/>
              <a:gd name="connsiteX160" fmla="*/ 146898 w 667195"/>
              <a:gd name="connsiteY160" fmla="*/ 448195 h 752475"/>
              <a:gd name="connsiteX161" fmla="*/ 141340 w 667195"/>
              <a:gd name="connsiteY161" fmla="*/ 449582 h 752475"/>
              <a:gd name="connsiteX162" fmla="*/ 135583 w 667195"/>
              <a:gd name="connsiteY162" fmla="*/ 450375 h 752475"/>
              <a:gd name="connsiteX163" fmla="*/ 130024 w 667195"/>
              <a:gd name="connsiteY163" fmla="*/ 451168 h 752475"/>
              <a:gd name="connsiteX164" fmla="*/ 124268 w 667195"/>
              <a:gd name="connsiteY164" fmla="*/ 451366 h 752475"/>
              <a:gd name="connsiteX165" fmla="*/ 118709 w 667195"/>
              <a:gd name="connsiteY165" fmla="*/ 451564 h 752475"/>
              <a:gd name="connsiteX166" fmla="*/ 113151 w 667195"/>
              <a:gd name="connsiteY166" fmla="*/ 451366 h 752475"/>
              <a:gd name="connsiteX167" fmla="*/ 107394 w 667195"/>
              <a:gd name="connsiteY167" fmla="*/ 451168 h 752475"/>
              <a:gd name="connsiteX168" fmla="*/ 101637 w 667195"/>
              <a:gd name="connsiteY168" fmla="*/ 450375 h 752475"/>
              <a:gd name="connsiteX169" fmla="*/ 95881 w 667195"/>
              <a:gd name="connsiteY169" fmla="*/ 449582 h 752475"/>
              <a:gd name="connsiteX170" fmla="*/ 90521 w 667195"/>
              <a:gd name="connsiteY170" fmla="*/ 448195 h 752475"/>
              <a:gd name="connsiteX171" fmla="*/ 84963 w 667195"/>
              <a:gd name="connsiteY171" fmla="*/ 446807 h 752475"/>
              <a:gd name="connsiteX172" fmla="*/ 79404 w 667195"/>
              <a:gd name="connsiteY172" fmla="*/ 445023 h 752475"/>
              <a:gd name="connsiteX173" fmla="*/ 74044 w 667195"/>
              <a:gd name="connsiteY173" fmla="*/ 442842 h 752475"/>
              <a:gd name="connsiteX174" fmla="*/ 68685 w 667195"/>
              <a:gd name="connsiteY174" fmla="*/ 440662 h 752475"/>
              <a:gd name="connsiteX175" fmla="*/ 63523 w 667195"/>
              <a:gd name="connsiteY175" fmla="*/ 438085 h 752475"/>
              <a:gd name="connsiteX176" fmla="*/ 58561 w 667195"/>
              <a:gd name="connsiteY176" fmla="*/ 435111 h 752475"/>
              <a:gd name="connsiteX177" fmla="*/ 53399 w 667195"/>
              <a:gd name="connsiteY177" fmla="*/ 431940 h 752475"/>
              <a:gd name="connsiteX178" fmla="*/ 48635 w 667195"/>
              <a:gd name="connsiteY178" fmla="*/ 428768 h 752475"/>
              <a:gd name="connsiteX179" fmla="*/ 43871 w 667195"/>
              <a:gd name="connsiteY179" fmla="*/ 425200 h 752475"/>
              <a:gd name="connsiteX180" fmla="*/ 39305 w 667195"/>
              <a:gd name="connsiteY180" fmla="*/ 421037 h 752475"/>
              <a:gd name="connsiteX181" fmla="*/ 34739 w 667195"/>
              <a:gd name="connsiteY181" fmla="*/ 416874 h 752475"/>
              <a:gd name="connsiteX182" fmla="*/ 30571 w 667195"/>
              <a:gd name="connsiteY182" fmla="*/ 412513 h 752475"/>
              <a:gd name="connsiteX183" fmla="*/ 26799 w 667195"/>
              <a:gd name="connsiteY183" fmla="*/ 407756 h 752475"/>
              <a:gd name="connsiteX184" fmla="*/ 23027 w 667195"/>
              <a:gd name="connsiteY184" fmla="*/ 403197 h 752475"/>
              <a:gd name="connsiteX185" fmla="*/ 19652 w 667195"/>
              <a:gd name="connsiteY185" fmla="*/ 398241 h 752475"/>
              <a:gd name="connsiteX186" fmla="*/ 16476 w 667195"/>
              <a:gd name="connsiteY186" fmla="*/ 393484 h 752475"/>
              <a:gd name="connsiteX187" fmla="*/ 13697 w 667195"/>
              <a:gd name="connsiteY187" fmla="*/ 388131 h 752475"/>
              <a:gd name="connsiteX188" fmla="*/ 10918 w 667195"/>
              <a:gd name="connsiteY188" fmla="*/ 382977 h 752475"/>
              <a:gd name="connsiteX189" fmla="*/ 8734 w 667195"/>
              <a:gd name="connsiteY189" fmla="*/ 377625 h 752475"/>
              <a:gd name="connsiteX190" fmla="*/ 6551 w 667195"/>
              <a:gd name="connsiteY190" fmla="*/ 372471 h 752475"/>
              <a:gd name="connsiteX191" fmla="*/ 4963 w 667195"/>
              <a:gd name="connsiteY191" fmla="*/ 366921 h 752475"/>
              <a:gd name="connsiteX192" fmla="*/ 3375 w 667195"/>
              <a:gd name="connsiteY192" fmla="*/ 361371 h 752475"/>
              <a:gd name="connsiteX193" fmla="*/ 2382 w 667195"/>
              <a:gd name="connsiteY193" fmla="*/ 355820 h 752475"/>
              <a:gd name="connsiteX194" fmla="*/ 1389 w 667195"/>
              <a:gd name="connsiteY194" fmla="*/ 350071 h 752475"/>
              <a:gd name="connsiteX195" fmla="*/ 794 w 667195"/>
              <a:gd name="connsiteY195" fmla="*/ 344719 h 752475"/>
              <a:gd name="connsiteX196" fmla="*/ 198 w 667195"/>
              <a:gd name="connsiteY196" fmla="*/ 338971 h 752475"/>
              <a:gd name="connsiteX197" fmla="*/ 0 w 667195"/>
              <a:gd name="connsiteY197" fmla="*/ 333222 h 752475"/>
              <a:gd name="connsiteX198" fmla="*/ 198 w 667195"/>
              <a:gd name="connsiteY198" fmla="*/ 327473 h 752475"/>
              <a:gd name="connsiteX199" fmla="*/ 794 w 667195"/>
              <a:gd name="connsiteY199" fmla="*/ 321923 h 752475"/>
              <a:gd name="connsiteX200" fmla="*/ 1389 w 667195"/>
              <a:gd name="connsiteY200" fmla="*/ 316174 h 752475"/>
              <a:gd name="connsiteX201" fmla="*/ 2382 w 667195"/>
              <a:gd name="connsiteY201" fmla="*/ 310624 h 752475"/>
              <a:gd name="connsiteX202" fmla="*/ 3375 w 667195"/>
              <a:gd name="connsiteY202" fmla="*/ 304875 h 752475"/>
              <a:gd name="connsiteX203" fmla="*/ 4963 w 667195"/>
              <a:gd name="connsiteY203" fmla="*/ 299523 h 752475"/>
              <a:gd name="connsiteX204" fmla="*/ 6551 w 667195"/>
              <a:gd name="connsiteY204" fmla="*/ 293973 h 752475"/>
              <a:gd name="connsiteX205" fmla="*/ 8734 w 667195"/>
              <a:gd name="connsiteY205" fmla="*/ 288621 h 752475"/>
              <a:gd name="connsiteX206" fmla="*/ 10918 w 667195"/>
              <a:gd name="connsiteY206" fmla="*/ 283269 h 752475"/>
              <a:gd name="connsiteX207" fmla="*/ 13697 w 667195"/>
              <a:gd name="connsiteY207" fmla="*/ 278115 h 752475"/>
              <a:gd name="connsiteX208" fmla="*/ 16476 w 667195"/>
              <a:gd name="connsiteY208" fmla="*/ 272961 h 752475"/>
              <a:gd name="connsiteX209" fmla="*/ 19652 w 667195"/>
              <a:gd name="connsiteY209" fmla="*/ 268005 h 752475"/>
              <a:gd name="connsiteX210" fmla="*/ 23027 w 667195"/>
              <a:gd name="connsiteY210" fmla="*/ 263247 h 752475"/>
              <a:gd name="connsiteX211" fmla="*/ 26799 w 667195"/>
              <a:gd name="connsiteY211" fmla="*/ 258490 h 752475"/>
              <a:gd name="connsiteX212" fmla="*/ 30571 w 667195"/>
              <a:gd name="connsiteY212" fmla="*/ 253931 h 752475"/>
              <a:gd name="connsiteX213" fmla="*/ 34739 w 667195"/>
              <a:gd name="connsiteY213" fmla="*/ 249570 h 752475"/>
              <a:gd name="connsiteX214" fmla="*/ 249925 w 667195"/>
              <a:gd name="connsiteY214" fmla="*/ 34690 h 752475"/>
              <a:gd name="connsiteX215" fmla="*/ 253895 w 667195"/>
              <a:gd name="connsiteY215" fmla="*/ 30924 h 752475"/>
              <a:gd name="connsiteX216" fmla="*/ 258262 w 667195"/>
              <a:gd name="connsiteY216" fmla="*/ 27157 h 752475"/>
              <a:gd name="connsiteX217" fmla="*/ 262630 w 667195"/>
              <a:gd name="connsiteY217" fmla="*/ 23589 h 752475"/>
              <a:gd name="connsiteX218" fmla="*/ 267394 w 667195"/>
              <a:gd name="connsiteY218" fmla="*/ 20418 h 752475"/>
              <a:gd name="connsiteX219" fmla="*/ 272357 w 667195"/>
              <a:gd name="connsiteY219" fmla="*/ 17246 h 752475"/>
              <a:gd name="connsiteX220" fmla="*/ 277121 w 667195"/>
              <a:gd name="connsiteY220" fmla="*/ 14471 h 752475"/>
              <a:gd name="connsiteX221" fmla="*/ 282282 w 667195"/>
              <a:gd name="connsiteY221" fmla="*/ 11894 h 752475"/>
              <a:gd name="connsiteX222" fmla="*/ 287642 w 667195"/>
              <a:gd name="connsiteY222" fmla="*/ 9317 h 752475"/>
              <a:gd name="connsiteX223" fmla="*/ 292803 w 667195"/>
              <a:gd name="connsiteY223" fmla="*/ 7335 h 752475"/>
              <a:gd name="connsiteX224" fmla="*/ 298362 w 667195"/>
              <a:gd name="connsiteY224" fmla="*/ 5551 h 752475"/>
              <a:gd name="connsiteX225" fmla="*/ 303920 w 667195"/>
              <a:gd name="connsiteY225" fmla="*/ 3965 h 752475"/>
              <a:gd name="connsiteX226" fmla="*/ 309677 w 667195"/>
              <a:gd name="connsiteY226" fmla="*/ 2577 h 752475"/>
              <a:gd name="connsiteX227" fmla="*/ 315632 w 667195"/>
              <a:gd name="connsiteY227" fmla="*/ 1388 h 752475"/>
              <a:gd name="connsiteX228" fmla="*/ 321587 w 667195"/>
              <a:gd name="connsiteY228" fmla="*/ 793 h 752475"/>
              <a:gd name="connsiteX229" fmla="*/ 327543 w 667195"/>
              <a:gd name="connsiteY229" fmla="*/ 198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667195" h="752475">
                <a:moveTo>
                  <a:pt x="333697" y="0"/>
                </a:moveTo>
                <a:lnTo>
                  <a:pt x="339850" y="198"/>
                </a:lnTo>
                <a:lnTo>
                  <a:pt x="345806" y="793"/>
                </a:lnTo>
                <a:lnTo>
                  <a:pt x="351761" y="1388"/>
                </a:lnTo>
                <a:lnTo>
                  <a:pt x="357518" y="2577"/>
                </a:lnTo>
                <a:lnTo>
                  <a:pt x="363473" y="3965"/>
                </a:lnTo>
                <a:lnTo>
                  <a:pt x="368833" y="5551"/>
                </a:lnTo>
                <a:lnTo>
                  <a:pt x="374391" y="7335"/>
                </a:lnTo>
                <a:lnTo>
                  <a:pt x="379751" y="9317"/>
                </a:lnTo>
                <a:lnTo>
                  <a:pt x="385111" y="11894"/>
                </a:lnTo>
                <a:lnTo>
                  <a:pt x="390074" y="14471"/>
                </a:lnTo>
                <a:lnTo>
                  <a:pt x="395235" y="17246"/>
                </a:lnTo>
                <a:lnTo>
                  <a:pt x="399999" y="20418"/>
                </a:lnTo>
                <a:lnTo>
                  <a:pt x="404764" y="23589"/>
                </a:lnTo>
                <a:lnTo>
                  <a:pt x="409131" y="27157"/>
                </a:lnTo>
                <a:lnTo>
                  <a:pt x="413498" y="30924"/>
                </a:lnTo>
                <a:lnTo>
                  <a:pt x="417468" y="34690"/>
                </a:lnTo>
                <a:lnTo>
                  <a:pt x="632455" y="249570"/>
                </a:lnTo>
                <a:lnTo>
                  <a:pt x="636823" y="253931"/>
                </a:lnTo>
                <a:lnTo>
                  <a:pt x="640594" y="258490"/>
                </a:lnTo>
                <a:lnTo>
                  <a:pt x="644366" y="263247"/>
                </a:lnTo>
                <a:lnTo>
                  <a:pt x="647741" y="268005"/>
                </a:lnTo>
                <a:lnTo>
                  <a:pt x="650718" y="272961"/>
                </a:lnTo>
                <a:lnTo>
                  <a:pt x="653696" y="278115"/>
                </a:lnTo>
                <a:lnTo>
                  <a:pt x="656277" y="283269"/>
                </a:lnTo>
                <a:lnTo>
                  <a:pt x="658460" y="288621"/>
                </a:lnTo>
                <a:lnTo>
                  <a:pt x="660644" y="293973"/>
                </a:lnTo>
                <a:lnTo>
                  <a:pt x="662431" y="299523"/>
                </a:lnTo>
                <a:lnTo>
                  <a:pt x="664019" y="304875"/>
                </a:lnTo>
                <a:lnTo>
                  <a:pt x="665210" y="310624"/>
                </a:lnTo>
                <a:lnTo>
                  <a:pt x="666004" y="316174"/>
                </a:lnTo>
                <a:lnTo>
                  <a:pt x="666798" y="321923"/>
                </a:lnTo>
                <a:lnTo>
                  <a:pt x="667195" y="327473"/>
                </a:lnTo>
                <a:lnTo>
                  <a:pt x="667195" y="333222"/>
                </a:lnTo>
                <a:lnTo>
                  <a:pt x="667195" y="338971"/>
                </a:lnTo>
                <a:lnTo>
                  <a:pt x="666798" y="344719"/>
                </a:lnTo>
                <a:lnTo>
                  <a:pt x="666004" y="350071"/>
                </a:lnTo>
                <a:lnTo>
                  <a:pt x="665210" y="355820"/>
                </a:lnTo>
                <a:lnTo>
                  <a:pt x="664019" y="361371"/>
                </a:lnTo>
                <a:lnTo>
                  <a:pt x="662431" y="366921"/>
                </a:lnTo>
                <a:lnTo>
                  <a:pt x="660644" y="372471"/>
                </a:lnTo>
                <a:lnTo>
                  <a:pt x="658460" y="377625"/>
                </a:lnTo>
                <a:lnTo>
                  <a:pt x="656277" y="382977"/>
                </a:lnTo>
                <a:lnTo>
                  <a:pt x="653696" y="388131"/>
                </a:lnTo>
                <a:lnTo>
                  <a:pt x="650718" y="393484"/>
                </a:lnTo>
                <a:lnTo>
                  <a:pt x="647741" y="398241"/>
                </a:lnTo>
                <a:lnTo>
                  <a:pt x="644366" y="403197"/>
                </a:lnTo>
                <a:lnTo>
                  <a:pt x="640594" y="407756"/>
                </a:lnTo>
                <a:lnTo>
                  <a:pt x="636823" y="412513"/>
                </a:lnTo>
                <a:lnTo>
                  <a:pt x="632455" y="416874"/>
                </a:lnTo>
                <a:lnTo>
                  <a:pt x="628088" y="421037"/>
                </a:lnTo>
                <a:lnTo>
                  <a:pt x="623522" y="425200"/>
                </a:lnTo>
                <a:lnTo>
                  <a:pt x="618758" y="428768"/>
                </a:lnTo>
                <a:lnTo>
                  <a:pt x="613994" y="431940"/>
                </a:lnTo>
                <a:lnTo>
                  <a:pt x="608833" y="435111"/>
                </a:lnTo>
                <a:lnTo>
                  <a:pt x="603870" y="438085"/>
                </a:lnTo>
                <a:lnTo>
                  <a:pt x="598709" y="440662"/>
                </a:lnTo>
                <a:lnTo>
                  <a:pt x="593349" y="442842"/>
                </a:lnTo>
                <a:lnTo>
                  <a:pt x="587989" y="445023"/>
                </a:lnTo>
                <a:lnTo>
                  <a:pt x="582431" y="446807"/>
                </a:lnTo>
                <a:lnTo>
                  <a:pt x="576872" y="448195"/>
                </a:lnTo>
                <a:lnTo>
                  <a:pt x="571314" y="449582"/>
                </a:lnTo>
                <a:lnTo>
                  <a:pt x="565756" y="450375"/>
                </a:lnTo>
                <a:lnTo>
                  <a:pt x="559999" y="451168"/>
                </a:lnTo>
                <a:lnTo>
                  <a:pt x="554242" y="451366"/>
                </a:lnTo>
                <a:lnTo>
                  <a:pt x="548684" y="451564"/>
                </a:lnTo>
                <a:lnTo>
                  <a:pt x="542927" y="451366"/>
                </a:lnTo>
                <a:lnTo>
                  <a:pt x="537170" y="451168"/>
                </a:lnTo>
                <a:lnTo>
                  <a:pt x="531810" y="450375"/>
                </a:lnTo>
                <a:lnTo>
                  <a:pt x="526054" y="449582"/>
                </a:lnTo>
                <a:lnTo>
                  <a:pt x="520495" y="448195"/>
                </a:lnTo>
                <a:lnTo>
                  <a:pt x="514739" y="446807"/>
                </a:lnTo>
                <a:lnTo>
                  <a:pt x="509379" y="445023"/>
                </a:lnTo>
                <a:lnTo>
                  <a:pt x="504019" y="442842"/>
                </a:lnTo>
                <a:lnTo>
                  <a:pt x="498858" y="440662"/>
                </a:lnTo>
                <a:lnTo>
                  <a:pt x="493498" y="438085"/>
                </a:lnTo>
                <a:lnTo>
                  <a:pt x="488337" y="435111"/>
                </a:lnTo>
                <a:lnTo>
                  <a:pt x="483374" y="431940"/>
                </a:lnTo>
                <a:lnTo>
                  <a:pt x="478610" y="428768"/>
                </a:lnTo>
                <a:lnTo>
                  <a:pt x="473647" y="425200"/>
                </a:lnTo>
                <a:lnTo>
                  <a:pt x="469081" y="421037"/>
                </a:lnTo>
                <a:lnTo>
                  <a:pt x="464714" y="416874"/>
                </a:lnTo>
                <a:lnTo>
                  <a:pt x="452208" y="400223"/>
                </a:lnTo>
                <a:lnTo>
                  <a:pt x="452208" y="634133"/>
                </a:lnTo>
                <a:lnTo>
                  <a:pt x="452009" y="639881"/>
                </a:lnTo>
                <a:lnTo>
                  <a:pt x="451612" y="646225"/>
                </a:lnTo>
                <a:lnTo>
                  <a:pt x="450818" y="651973"/>
                </a:lnTo>
                <a:lnTo>
                  <a:pt x="450024" y="657722"/>
                </a:lnTo>
                <a:lnTo>
                  <a:pt x="448634" y="663471"/>
                </a:lnTo>
                <a:lnTo>
                  <a:pt x="447046" y="669219"/>
                </a:lnTo>
                <a:lnTo>
                  <a:pt x="445260" y="674571"/>
                </a:lnTo>
                <a:lnTo>
                  <a:pt x="442878" y="680122"/>
                </a:lnTo>
                <a:lnTo>
                  <a:pt x="440694" y="685276"/>
                </a:lnTo>
                <a:lnTo>
                  <a:pt x="437915" y="690430"/>
                </a:lnTo>
                <a:lnTo>
                  <a:pt x="435136" y="695385"/>
                </a:lnTo>
                <a:lnTo>
                  <a:pt x="431959" y="700143"/>
                </a:lnTo>
                <a:lnTo>
                  <a:pt x="428783" y="704702"/>
                </a:lnTo>
                <a:lnTo>
                  <a:pt x="425012" y="709261"/>
                </a:lnTo>
                <a:lnTo>
                  <a:pt x="421438" y="713622"/>
                </a:lnTo>
                <a:lnTo>
                  <a:pt x="417468" y="717785"/>
                </a:lnTo>
                <a:lnTo>
                  <a:pt x="413498" y="721551"/>
                </a:lnTo>
                <a:lnTo>
                  <a:pt x="409131" y="725318"/>
                </a:lnTo>
                <a:lnTo>
                  <a:pt x="404764" y="728886"/>
                </a:lnTo>
                <a:lnTo>
                  <a:pt x="399999" y="732058"/>
                </a:lnTo>
                <a:lnTo>
                  <a:pt x="395235" y="735229"/>
                </a:lnTo>
                <a:lnTo>
                  <a:pt x="390074" y="738004"/>
                </a:lnTo>
                <a:lnTo>
                  <a:pt x="385111" y="740780"/>
                </a:lnTo>
                <a:lnTo>
                  <a:pt x="379751" y="742960"/>
                </a:lnTo>
                <a:lnTo>
                  <a:pt x="374391" y="745141"/>
                </a:lnTo>
                <a:lnTo>
                  <a:pt x="368833" y="746925"/>
                </a:lnTo>
                <a:lnTo>
                  <a:pt x="363473" y="748511"/>
                </a:lnTo>
                <a:lnTo>
                  <a:pt x="357518" y="749898"/>
                </a:lnTo>
                <a:lnTo>
                  <a:pt x="351761" y="751088"/>
                </a:lnTo>
                <a:lnTo>
                  <a:pt x="345806" y="751682"/>
                </a:lnTo>
                <a:lnTo>
                  <a:pt x="339850" y="752079"/>
                </a:lnTo>
                <a:lnTo>
                  <a:pt x="333697" y="752475"/>
                </a:lnTo>
                <a:lnTo>
                  <a:pt x="327543" y="752079"/>
                </a:lnTo>
                <a:lnTo>
                  <a:pt x="321587" y="751682"/>
                </a:lnTo>
                <a:lnTo>
                  <a:pt x="315632" y="751088"/>
                </a:lnTo>
                <a:lnTo>
                  <a:pt x="309677" y="749898"/>
                </a:lnTo>
                <a:lnTo>
                  <a:pt x="303920" y="748511"/>
                </a:lnTo>
                <a:lnTo>
                  <a:pt x="298362" y="746925"/>
                </a:lnTo>
                <a:lnTo>
                  <a:pt x="292803" y="745141"/>
                </a:lnTo>
                <a:lnTo>
                  <a:pt x="287642" y="742960"/>
                </a:lnTo>
                <a:lnTo>
                  <a:pt x="282282" y="740780"/>
                </a:lnTo>
                <a:lnTo>
                  <a:pt x="277121" y="738004"/>
                </a:lnTo>
                <a:lnTo>
                  <a:pt x="272357" y="735229"/>
                </a:lnTo>
                <a:lnTo>
                  <a:pt x="267394" y="732058"/>
                </a:lnTo>
                <a:lnTo>
                  <a:pt x="262630" y="728886"/>
                </a:lnTo>
                <a:lnTo>
                  <a:pt x="258262" y="725318"/>
                </a:lnTo>
                <a:lnTo>
                  <a:pt x="253895" y="721551"/>
                </a:lnTo>
                <a:lnTo>
                  <a:pt x="249925" y="717785"/>
                </a:lnTo>
                <a:lnTo>
                  <a:pt x="245955" y="713622"/>
                </a:lnTo>
                <a:lnTo>
                  <a:pt x="242183" y="709261"/>
                </a:lnTo>
                <a:lnTo>
                  <a:pt x="238610" y="704702"/>
                </a:lnTo>
                <a:lnTo>
                  <a:pt x="235235" y="700143"/>
                </a:lnTo>
                <a:lnTo>
                  <a:pt x="232258" y="695385"/>
                </a:lnTo>
                <a:lnTo>
                  <a:pt x="229280" y="690430"/>
                </a:lnTo>
                <a:lnTo>
                  <a:pt x="226898" y="685276"/>
                </a:lnTo>
                <a:lnTo>
                  <a:pt x="224317" y="680122"/>
                </a:lnTo>
                <a:lnTo>
                  <a:pt x="222332" y="674571"/>
                </a:lnTo>
                <a:lnTo>
                  <a:pt x="220347" y="669219"/>
                </a:lnTo>
                <a:lnTo>
                  <a:pt x="218759" y="663471"/>
                </a:lnTo>
                <a:lnTo>
                  <a:pt x="217369" y="657722"/>
                </a:lnTo>
                <a:lnTo>
                  <a:pt x="216575" y="651973"/>
                </a:lnTo>
                <a:lnTo>
                  <a:pt x="215583" y="646225"/>
                </a:lnTo>
                <a:lnTo>
                  <a:pt x="215186" y="639881"/>
                </a:lnTo>
                <a:lnTo>
                  <a:pt x="215186" y="634133"/>
                </a:lnTo>
                <a:lnTo>
                  <a:pt x="215186" y="400223"/>
                </a:lnTo>
                <a:lnTo>
                  <a:pt x="202679" y="416874"/>
                </a:lnTo>
                <a:lnTo>
                  <a:pt x="198114" y="421037"/>
                </a:lnTo>
                <a:lnTo>
                  <a:pt x="193548" y="425200"/>
                </a:lnTo>
                <a:lnTo>
                  <a:pt x="188982" y="428768"/>
                </a:lnTo>
                <a:lnTo>
                  <a:pt x="183821" y="431940"/>
                </a:lnTo>
                <a:lnTo>
                  <a:pt x="178858" y="435111"/>
                </a:lnTo>
                <a:lnTo>
                  <a:pt x="173895" y="438085"/>
                </a:lnTo>
                <a:lnTo>
                  <a:pt x="168536" y="440662"/>
                </a:lnTo>
                <a:lnTo>
                  <a:pt x="163374" y="442842"/>
                </a:lnTo>
                <a:lnTo>
                  <a:pt x="157816" y="445023"/>
                </a:lnTo>
                <a:lnTo>
                  <a:pt x="152258" y="446807"/>
                </a:lnTo>
                <a:lnTo>
                  <a:pt x="146898" y="448195"/>
                </a:lnTo>
                <a:lnTo>
                  <a:pt x="141340" y="449582"/>
                </a:lnTo>
                <a:lnTo>
                  <a:pt x="135583" y="450375"/>
                </a:lnTo>
                <a:lnTo>
                  <a:pt x="130024" y="451168"/>
                </a:lnTo>
                <a:lnTo>
                  <a:pt x="124268" y="451366"/>
                </a:lnTo>
                <a:lnTo>
                  <a:pt x="118709" y="451564"/>
                </a:lnTo>
                <a:lnTo>
                  <a:pt x="113151" y="451366"/>
                </a:lnTo>
                <a:lnTo>
                  <a:pt x="107394" y="451168"/>
                </a:lnTo>
                <a:lnTo>
                  <a:pt x="101637" y="450375"/>
                </a:lnTo>
                <a:lnTo>
                  <a:pt x="95881" y="449582"/>
                </a:lnTo>
                <a:lnTo>
                  <a:pt x="90521" y="448195"/>
                </a:lnTo>
                <a:lnTo>
                  <a:pt x="84963" y="446807"/>
                </a:lnTo>
                <a:lnTo>
                  <a:pt x="79404" y="445023"/>
                </a:lnTo>
                <a:lnTo>
                  <a:pt x="74044" y="442842"/>
                </a:lnTo>
                <a:lnTo>
                  <a:pt x="68685" y="440662"/>
                </a:lnTo>
                <a:lnTo>
                  <a:pt x="63523" y="438085"/>
                </a:lnTo>
                <a:lnTo>
                  <a:pt x="58561" y="435111"/>
                </a:lnTo>
                <a:lnTo>
                  <a:pt x="53399" y="431940"/>
                </a:lnTo>
                <a:lnTo>
                  <a:pt x="48635" y="428768"/>
                </a:lnTo>
                <a:lnTo>
                  <a:pt x="43871" y="425200"/>
                </a:lnTo>
                <a:lnTo>
                  <a:pt x="39305" y="421037"/>
                </a:lnTo>
                <a:lnTo>
                  <a:pt x="34739" y="416874"/>
                </a:lnTo>
                <a:lnTo>
                  <a:pt x="30571" y="412513"/>
                </a:lnTo>
                <a:lnTo>
                  <a:pt x="26799" y="407756"/>
                </a:lnTo>
                <a:lnTo>
                  <a:pt x="23027" y="403197"/>
                </a:lnTo>
                <a:lnTo>
                  <a:pt x="19652" y="398241"/>
                </a:lnTo>
                <a:lnTo>
                  <a:pt x="16476" y="393484"/>
                </a:lnTo>
                <a:lnTo>
                  <a:pt x="13697" y="388131"/>
                </a:lnTo>
                <a:lnTo>
                  <a:pt x="10918" y="382977"/>
                </a:lnTo>
                <a:lnTo>
                  <a:pt x="8734" y="377625"/>
                </a:lnTo>
                <a:lnTo>
                  <a:pt x="6551" y="372471"/>
                </a:lnTo>
                <a:lnTo>
                  <a:pt x="4963" y="366921"/>
                </a:lnTo>
                <a:lnTo>
                  <a:pt x="3375" y="361371"/>
                </a:lnTo>
                <a:lnTo>
                  <a:pt x="2382" y="355820"/>
                </a:lnTo>
                <a:lnTo>
                  <a:pt x="1389" y="350071"/>
                </a:lnTo>
                <a:lnTo>
                  <a:pt x="794" y="344719"/>
                </a:lnTo>
                <a:lnTo>
                  <a:pt x="198" y="338971"/>
                </a:lnTo>
                <a:lnTo>
                  <a:pt x="0" y="333222"/>
                </a:lnTo>
                <a:lnTo>
                  <a:pt x="198" y="327473"/>
                </a:lnTo>
                <a:lnTo>
                  <a:pt x="794" y="321923"/>
                </a:lnTo>
                <a:lnTo>
                  <a:pt x="1389" y="316174"/>
                </a:lnTo>
                <a:lnTo>
                  <a:pt x="2382" y="310624"/>
                </a:lnTo>
                <a:lnTo>
                  <a:pt x="3375" y="304875"/>
                </a:lnTo>
                <a:lnTo>
                  <a:pt x="4963" y="299523"/>
                </a:lnTo>
                <a:lnTo>
                  <a:pt x="6551" y="293973"/>
                </a:lnTo>
                <a:lnTo>
                  <a:pt x="8734" y="288621"/>
                </a:lnTo>
                <a:lnTo>
                  <a:pt x="10918" y="283269"/>
                </a:lnTo>
                <a:lnTo>
                  <a:pt x="13697" y="278115"/>
                </a:lnTo>
                <a:lnTo>
                  <a:pt x="16476" y="272961"/>
                </a:lnTo>
                <a:lnTo>
                  <a:pt x="19652" y="268005"/>
                </a:lnTo>
                <a:lnTo>
                  <a:pt x="23027" y="263247"/>
                </a:lnTo>
                <a:lnTo>
                  <a:pt x="26799" y="258490"/>
                </a:lnTo>
                <a:lnTo>
                  <a:pt x="30571" y="253931"/>
                </a:lnTo>
                <a:lnTo>
                  <a:pt x="34739" y="249570"/>
                </a:lnTo>
                <a:lnTo>
                  <a:pt x="249925" y="34690"/>
                </a:lnTo>
                <a:lnTo>
                  <a:pt x="253895" y="30924"/>
                </a:lnTo>
                <a:lnTo>
                  <a:pt x="258262" y="27157"/>
                </a:lnTo>
                <a:lnTo>
                  <a:pt x="262630" y="23589"/>
                </a:lnTo>
                <a:lnTo>
                  <a:pt x="267394" y="20418"/>
                </a:lnTo>
                <a:lnTo>
                  <a:pt x="272357" y="17246"/>
                </a:lnTo>
                <a:lnTo>
                  <a:pt x="277121" y="14471"/>
                </a:lnTo>
                <a:lnTo>
                  <a:pt x="282282" y="11894"/>
                </a:lnTo>
                <a:lnTo>
                  <a:pt x="287642" y="9317"/>
                </a:lnTo>
                <a:lnTo>
                  <a:pt x="292803" y="7335"/>
                </a:lnTo>
                <a:lnTo>
                  <a:pt x="298362" y="5551"/>
                </a:lnTo>
                <a:lnTo>
                  <a:pt x="303920" y="3965"/>
                </a:lnTo>
                <a:lnTo>
                  <a:pt x="309677" y="2577"/>
                </a:lnTo>
                <a:lnTo>
                  <a:pt x="315632" y="1388"/>
                </a:lnTo>
                <a:lnTo>
                  <a:pt x="321587" y="793"/>
                </a:lnTo>
                <a:lnTo>
                  <a:pt x="327543" y="198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rgbClr val="99CB38">
              <a:shade val="50000"/>
            </a:srgbClr>
          </a:lnRef>
          <a:fillRef idx="1">
            <a:srgbClr val="99CB38"/>
          </a:fillRef>
          <a:effectRef idx="0">
            <a:srgbClr val="99CB38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ysClr val="windowText" lastClr="000000">
                  <a:lumMod val="50000"/>
                </a:sysClr>
              </a:solidFill>
            </a:endParaRPr>
          </a:p>
        </p:txBody>
      </p:sp>
      <p:sp>
        <p:nvSpPr>
          <p:cNvPr id="4" name="任意多边形 3"/>
          <p:cNvSpPr/>
          <p:nvPr>
            <p:custDataLst>
              <p:tags r:id="rId3"/>
            </p:custDataLst>
          </p:nvPr>
        </p:nvSpPr>
        <p:spPr>
          <a:xfrm rot="5400000">
            <a:off x="2551430" y="1655445"/>
            <a:ext cx="471805" cy="873125"/>
          </a:xfrm>
          <a:custGeom>
            <a:avLst/>
            <a:gdLst>
              <a:gd name="connsiteX0" fmla="*/ 333697 w 667195"/>
              <a:gd name="connsiteY0" fmla="*/ 0 h 752475"/>
              <a:gd name="connsiteX1" fmla="*/ 339850 w 667195"/>
              <a:gd name="connsiteY1" fmla="*/ 198 h 752475"/>
              <a:gd name="connsiteX2" fmla="*/ 345806 w 667195"/>
              <a:gd name="connsiteY2" fmla="*/ 793 h 752475"/>
              <a:gd name="connsiteX3" fmla="*/ 351761 w 667195"/>
              <a:gd name="connsiteY3" fmla="*/ 1388 h 752475"/>
              <a:gd name="connsiteX4" fmla="*/ 357518 w 667195"/>
              <a:gd name="connsiteY4" fmla="*/ 2577 h 752475"/>
              <a:gd name="connsiteX5" fmla="*/ 363473 w 667195"/>
              <a:gd name="connsiteY5" fmla="*/ 3965 h 752475"/>
              <a:gd name="connsiteX6" fmla="*/ 368833 w 667195"/>
              <a:gd name="connsiteY6" fmla="*/ 5551 h 752475"/>
              <a:gd name="connsiteX7" fmla="*/ 374391 w 667195"/>
              <a:gd name="connsiteY7" fmla="*/ 7335 h 752475"/>
              <a:gd name="connsiteX8" fmla="*/ 379751 w 667195"/>
              <a:gd name="connsiteY8" fmla="*/ 9317 h 752475"/>
              <a:gd name="connsiteX9" fmla="*/ 385111 w 667195"/>
              <a:gd name="connsiteY9" fmla="*/ 11894 h 752475"/>
              <a:gd name="connsiteX10" fmla="*/ 390074 w 667195"/>
              <a:gd name="connsiteY10" fmla="*/ 14471 h 752475"/>
              <a:gd name="connsiteX11" fmla="*/ 395235 w 667195"/>
              <a:gd name="connsiteY11" fmla="*/ 17246 h 752475"/>
              <a:gd name="connsiteX12" fmla="*/ 399999 w 667195"/>
              <a:gd name="connsiteY12" fmla="*/ 20418 h 752475"/>
              <a:gd name="connsiteX13" fmla="*/ 404764 w 667195"/>
              <a:gd name="connsiteY13" fmla="*/ 23589 h 752475"/>
              <a:gd name="connsiteX14" fmla="*/ 409131 w 667195"/>
              <a:gd name="connsiteY14" fmla="*/ 27157 h 752475"/>
              <a:gd name="connsiteX15" fmla="*/ 413498 w 667195"/>
              <a:gd name="connsiteY15" fmla="*/ 30924 h 752475"/>
              <a:gd name="connsiteX16" fmla="*/ 417468 w 667195"/>
              <a:gd name="connsiteY16" fmla="*/ 34690 h 752475"/>
              <a:gd name="connsiteX17" fmla="*/ 632455 w 667195"/>
              <a:gd name="connsiteY17" fmla="*/ 249570 h 752475"/>
              <a:gd name="connsiteX18" fmla="*/ 636823 w 667195"/>
              <a:gd name="connsiteY18" fmla="*/ 253931 h 752475"/>
              <a:gd name="connsiteX19" fmla="*/ 640594 w 667195"/>
              <a:gd name="connsiteY19" fmla="*/ 258490 h 752475"/>
              <a:gd name="connsiteX20" fmla="*/ 644366 w 667195"/>
              <a:gd name="connsiteY20" fmla="*/ 263247 h 752475"/>
              <a:gd name="connsiteX21" fmla="*/ 647741 w 667195"/>
              <a:gd name="connsiteY21" fmla="*/ 268005 h 752475"/>
              <a:gd name="connsiteX22" fmla="*/ 650718 w 667195"/>
              <a:gd name="connsiteY22" fmla="*/ 272961 h 752475"/>
              <a:gd name="connsiteX23" fmla="*/ 653696 w 667195"/>
              <a:gd name="connsiteY23" fmla="*/ 278115 h 752475"/>
              <a:gd name="connsiteX24" fmla="*/ 656277 w 667195"/>
              <a:gd name="connsiteY24" fmla="*/ 283269 h 752475"/>
              <a:gd name="connsiteX25" fmla="*/ 658460 w 667195"/>
              <a:gd name="connsiteY25" fmla="*/ 288621 h 752475"/>
              <a:gd name="connsiteX26" fmla="*/ 660644 w 667195"/>
              <a:gd name="connsiteY26" fmla="*/ 293973 h 752475"/>
              <a:gd name="connsiteX27" fmla="*/ 662431 w 667195"/>
              <a:gd name="connsiteY27" fmla="*/ 299523 h 752475"/>
              <a:gd name="connsiteX28" fmla="*/ 664019 w 667195"/>
              <a:gd name="connsiteY28" fmla="*/ 304875 h 752475"/>
              <a:gd name="connsiteX29" fmla="*/ 665210 w 667195"/>
              <a:gd name="connsiteY29" fmla="*/ 310624 h 752475"/>
              <a:gd name="connsiteX30" fmla="*/ 666004 w 667195"/>
              <a:gd name="connsiteY30" fmla="*/ 316174 h 752475"/>
              <a:gd name="connsiteX31" fmla="*/ 666798 w 667195"/>
              <a:gd name="connsiteY31" fmla="*/ 321923 h 752475"/>
              <a:gd name="connsiteX32" fmla="*/ 667195 w 667195"/>
              <a:gd name="connsiteY32" fmla="*/ 327473 h 752475"/>
              <a:gd name="connsiteX33" fmla="*/ 667195 w 667195"/>
              <a:gd name="connsiteY33" fmla="*/ 333222 h 752475"/>
              <a:gd name="connsiteX34" fmla="*/ 667195 w 667195"/>
              <a:gd name="connsiteY34" fmla="*/ 338971 h 752475"/>
              <a:gd name="connsiteX35" fmla="*/ 666798 w 667195"/>
              <a:gd name="connsiteY35" fmla="*/ 344719 h 752475"/>
              <a:gd name="connsiteX36" fmla="*/ 666004 w 667195"/>
              <a:gd name="connsiteY36" fmla="*/ 350071 h 752475"/>
              <a:gd name="connsiteX37" fmla="*/ 665210 w 667195"/>
              <a:gd name="connsiteY37" fmla="*/ 355820 h 752475"/>
              <a:gd name="connsiteX38" fmla="*/ 664019 w 667195"/>
              <a:gd name="connsiteY38" fmla="*/ 361371 h 752475"/>
              <a:gd name="connsiteX39" fmla="*/ 662431 w 667195"/>
              <a:gd name="connsiteY39" fmla="*/ 366921 h 752475"/>
              <a:gd name="connsiteX40" fmla="*/ 660644 w 667195"/>
              <a:gd name="connsiteY40" fmla="*/ 372471 h 752475"/>
              <a:gd name="connsiteX41" fmla="*/ 658460 w 667195"/>
              <a:gd name="connsiteY41" fmla="*/ 377625 h 752475"/>
              <a:gd name="connsiteX42" fmla="*/ 656277 w 667195"/>
              <a:gd name="connsiteY42" fmla="*/ 382977 h 752475"/>
              <a:gd name="connsiteX43" fmla="*/ 653696 w 667195"/>
              <a:gd name="connsiteY43" fmla="*/ 388131 h 752475"/>
              <a:gd name="connsiteX44" fmla="*/ 650718 w 667195"/>
              <a:gd name="connsiteY44" fmla="*/ 393484 h 752475"/>
              <a:gd name="connsiteX45" fmla="*/ 647741 w 667195"/>
              <a:gd name="connsiteY45" fmla="*/ 398241 h 752475"/>
              <a:gd name="connsiteX46" fmla="*/ 644366 w 667195"/>
              <a:gd name="connsiteY46" fmla="*/ 403197 h 752475"/>
              <a:gd name="connsiteX47" fmla="*/ 640594 w 667195"/>
              <a:gd name="connsiteY47" fmla="*/ 407756 h 752475"/>
              <a:gd name="connsiteX48" fmla="*/ 636823 w 667195"/>
              <a:gd name="connsiteY48" fmla="*/ 412513 h 752475"/>
              <a:gd name="connsiteX49" fmla="*/ 632455 w 667195"/>
              <a:gd name="connsiteY49" fmla="*/ 416874 h 752475"/>
              <a:gd name="connsiteX50" fmla="*/ 628088 w 667195"/>
              <a:gd name="connsiteY50" fmla="*/ 421037 h 752475"/>
              <a:gd name="connsiteX51" fmla="*/ 623522 w 667195"/>
              <a:gd name="connsiteY51" fmla="*/ 425200 h 752475"/>
              <a:gd name="connsiteX52" fmla="*/ 618758 w 667195"/>
              <a:gd name="connsiteY52" fmla="*/ 428768 h 752475"/>
              <a:gd name="connsiteX53" fmla="*/ 613994 w 667195"/>
              <a:gd name="connsiteY53" fmla="*/ 431940 h 752475"/>
              <a:gd name="connsiteX54" fmla="*/ 608833 w 667195"/>
              <a:gd name="connsiteY54" fmla="*/ 435111 h 752475"/>
              <a:gd name="connsiteX55" fmla="*/ 603870 w 667195"/>
              <a:gd name="connsiteY55" fmla="*/ 438085 h 752475"/>
              <a:gd name="connsiteX56" fmla="*/ 598709 w 667195"/>
              <a:gd name="connsiteY56" fmla="*/ 440662 h 752475"/>
              <a:gd name="connsiteX57" fmla="*/ 593349 w 667195"/>
              <a:gd name="connsiteY57" fmla="*/ 442842 h 752475"/>
              <a:gd name="connsiteX58" fmla="*/ 587989 w 667195"/>
              <a:gd name="connsiteY58" fmla="*/ 445023 h 752475"/>
              <a:gd name="connsiteX59" fmla="*/ 582431 w 667195"/>
              <a:gd name="connsiteY59" fmla="*/ 446807 h 752475"/>
              <a:gd name="connsiteX60" fmla="*/ 576872 w 667195"/>
              <a:gd name="connsiteY60" fmla="*/ 448195 h 752475"/>
              <a:gd name="connsiteX61" fmla="*/ 571314 w 667195"/>
              <a:gd name="connsiteY61" fmla="*/ 449582 h 752475"/>
              <a:gd name="connsiteX62" fmla="*/ 565756 w 667195"/>
              <a:gd name="connsiteY62" fmla="*/ 450375 h 752475"/>
              <a:gd name="connsiteX63" fmla="*/ 559999 w 667195"/>
              <a:gd name="connsiteY63" fmla="*/ 451168 h 752475"/>
              <a:gd name="connsiteX64" fmla="*/ 554242 w 667195"/>
              <a:gd name="connsiteY64" fmla="*/ 451366 h 752475"/>
              <a:gd name="connsiteX65" fmla="*/ 548684 w 667195"/>
              <a:gd name="connsiteY65" fmla="*/ 451564 h 752475"/>
              <a:gd name="connsiteX66" fmla="*/ 542927 w 667195"/>
              <a:gd name="connsiteY66" fmla="*/ 451366 h 752475"/>
              <a:gd name="connsiteX67" fmla="*/ 537170 w 667195"/>
              <a:gd name="connsiteY67" fmla="*/ 451168 h 752475"/>
              <a:gd name="connsiteX68" fmla="*/ 531810 w 667195"/>
              <a:gd name="connsiteY68" fmla="*/ 450375 h 752475"/>
              <a:gd name="connsiteX69" fmla="*/ 526054 w 667195"/>
              <a:gd name="connsiteY69" fmla="*/ 449582 h 752475"/>
              <a:gd name="connsiteX70" fmla="*/ 520495 w 667195"/>
              <a:gd name="connsiteY70" fmla="*/ 448195 h 752475"/>
              <a:gd name="connsiteX71" fmla="*/ 514739 w 667195"/>
              <a:gd name="connsiteY71" fmla="*/ 446807 h 752475"/>
              <a:gd name="connsiteX72" fmla="*/ 509379 w 667195"/>
              <a:gd name="connsiteY72" fmla="*/ 445023 h 752475"/>
              <a:gd name="connsiteX73" fmla="*/ 504019 w 667195"/>
              <a:gd name="connsiteY73" fmla="*/ 442842 h 752475"/>
              <a:gd name="connsiteX74" fmla="*/ 498858 w 667195"/>
              <a:gd name="connsiteY74" fmla="*/ 440662 h 752475"/>
              <a:gd name="connsiteX75" fmla="*/ 493498 w 667195"/>
              <a:gd name="connsiteY75" fmla="*/ 438085 h 752475"/>
              <a:gd name="connsiteX76" fmla="*/ 488337 w 667195"/>
              <a:gd name="connsiteY76" fmla="*/ 435111 h 752475"/>
              <a:gd name="connsiteX77" fmla="*/ 483374 w 667195"/>
              <a:gd name="connsiteY77" fmla="*/ 431940 h 752475"/>
              <a:gd name="connsiteX78" fmla="*/ 478610 w 667195"/>
              <a:gd name="connsiteY78" fmla="*/ 428768 h 752475"/>
              <a:gd name="connsiteX79" fmla="*/ 473647 w 667195"/>
              <a:gd name="connsiteY79" fmla="*/ 425200 h 752475"/>
              <a:gd name="connsiteX80" fmla="*/ 469081 w 667195"/>
              <a:gd name="connsiteY80" fmla="*/ 421037 h 752475"/>
              <a:gd name="connsiteX81" fmla="*/ 464714 w 667195"/>
              <a:gd name="connsiteY81" fmla="*/ 416874 h 752475"/>
              <a:gd name="connsiteX82" fmla="*/ 452208 w 667195"/>
              <a:gd name="connsiteY82" fmla="*/ 400223 h 752475"/>
              <a:gd name="connsiteX83" fmla="*/ 452208 w 667195"/>
              <a:gd name="connsiteY83" fmla="*/ 634133 h 752475"/>
              <a:gd name="connsiteX84" fmla="*/ 452009 w 667195"/>
              <a:gd name="connsiteY84" fmla="*/ 639881 h 752475"/>
              <a:gd name="connsiteX85" fmla="*/ 451612 w 667195"/>
              <a:gd name="connsiteY85" fmla="*/ 646225 h 752475"/>
              <a:gd name="connsiteX86" fmla="*/ 450818 w 667195"/>
              <a:gd name="connsiteY86" fmla="*/ 651973 h 752475"/>
              <a:gd name="connsiteX87" fmla="*/ 450024 w 667195"/>
              <a:gd name="connsiteY87" fmla="*/ 657722 h 752475"/>
              <a:gd name="connsiteX88" fmla="*/ 448634 w 667195"/>
              <a:gd name="connsiteY88" fmla="*/ 663471 h 752475"/>
              <a:gd name="connsiteX89" fmla="*/ 447046 w 667195"/>
              <a:gd name="connsiteY89" fmla="*/ 669219 h 752475"/>
              <a:gd name="connsiteX90" fmla="*/ 445260 w 667195"/>
              <a:gd name="connsiteY90" fmla="*/ 674571 h 752475"/>
              <a:gd name="connsiteX91" fmla="*/ 442878 w 667195"/>
              <a:gd name="connsiteY91" fmla="*/ 680122 h 752475"/>
              <a:gd name="connsiteX92" fmla="*/ 440694 w 667195"/>
              <a:gd name="connsiteY92" fmla="*/ 685276 h 752475"/>
              <a:gd name="connsiteX93" fmla="*/ 437915 w 667195"/>
              <a:gd name="connsiteY93" fmla="*/ 690430 h 752475"/>
              <a:gd name="connsiteX94" fmla="*/ 435136 w 667195"/>
              <a:gd name="connsiteY94" fmla="*/ 695385 h 752475"/>
              <a:gd name="connsiteX95" fmla="*/ 431959 w 667195"/>
              <a:gd name="connsiteY95" fmla="*/ 700143 h 752475"/>
              <a:gd name="connsiteX96" fmla="*/ 428783 w 667195"/>
              <a:gd name="connsiteY96" fmla="*/ 704702 h 752475"/>
              <a:gd name="connsiteX97" fmla="*/ 425012 w 667195"/>
              <a:gd name="connsiteY97" fmla="*/ 709261 h 752475"/>
              <a:gd name="connsiteX98" fmla="*/ 421438 w 667195"/>
              <a:gd name="connsiteY98" fmla="*/ 713622 h 752475"/>
              <a:gd name="connsiteX99" fmla="*/ 417468 w 667195"/>
              <a:gd name="connsiteY99" fmla="*/ 717785 h 752475"/>
              <a:gd name="connsiteX100" fmla="*/ 413498 w 667195"/>
              <a:gd name="connsiteY100" fmla="*/ 721551 h 752475"/>
              <a:gd name="connsiteX101" fmla="*/ 409131 w 667195"/>
              <a:gd name="connsiteY101" fmla="*/ 725318 h 752475"/>
              <a:gd name="connsiteX102" fmla="*/ 404764 w 667195"/>
              <a:gd name="connsiteY102" fmla="*/ 728886 h 752475"/>
              <a:gd name="connsiteX103" fmla="*/ 399999 w 667195"/>
              <a:gd name="connsiteY103" fmla="*/ 732058 h 752475"/>
              <a:gd name="connsiteX104" fmla="*/ 395235 w 667195"/>
              <a:gd name="connsiteY104" fmla="*/ 735229 h 752475"/>
              <a:gd name="connsiteX105" fmla="*/ 390074 w 667195"/>
              <a:gd name="connsiteY105" fmla="*/ 738004 h 752475"/>
              <a:gd name="connsiteX106" fmla="*/ 385111 w 667195"/>
              <a:gd name="connsiteY106" fmla="*/ 740780 h 752475"/>
              <a:gd name="connsiteX107" fmla="*/ 379751 w 667195"/>
              <a:gd name="connsiteY107" fmla="*/ 742960 h 752475"/>
              <a:gd name="connsiteX108" fmla="*/ 374391 w 667195"/>
              <a:gd name="connsiteY108" fmla="*/ 745141 h 752475"/>
              <a:gd name="connsiteX109" fmla="*/ 368833 w 667195"/>
              <a:gd name="connsiteY109" fmla="*/ 746925 h 752475"/>
              <a:gd name="connsiteX110" fmla="*/ 363473 w 667195"/>
              <a:gd name="connsiteY110" fmla="*/ 748511 h 752475"/>
              <a:gd name="connsiteX111" fmla="*/ 357518 w 667195"/>
              <a:gd name="connsiteY111" fmla="*/ 749898 h 752475"/>
              <a:gd name="connsiteX112" fmla="*/ 351761 w 667195"/>
              <a:gd name="connsiteY112" fmla="*/ 751088 h 752475"/>
              <a:gd name="connsiteX113" fmla="*/ 345806 w 667195"/>
              <a:gd name="connsiteY113" fmla="*/ 751682 h 752475"/>
              <a:gd name="connsiteX114" fmla="*/ 339850 w 667195"/>
              <a:gd name="connsiteY114" fmla="*/ 752079 h 752475"/>
              <a:gd name="connsiteX115" fmla="*/ 333697 w 667195"/>
              <a:gd name="connsiteY115" fmla="*/ 752475 h 752475"/>
              <a:gd name="connsiteX116" fmla="*/ 327543 w 667195"/>
              <a:gd name="connsiteY116" fmla="*/ 752079 h 752475"/>
              <a:gd name="connsiteX117" fmla="*/ 321587 w 667195"/>
              <a:gd name="connsiteY117" fmla="*/ 751682 h 752475"/>
              <a:gd name="connsiteX118" fmla="*/ 315632 w 667195"/>
              <a:gd name="connsiteY118" fmla="*/ 751088 h 752475"/>
              <a:gd name="connsiteX119" fmla="*/ 309677 w 667195"/>
              <a:gd name="connsiteY119" fmla="*/ 749898 h 752475"/>
              <a:gd name="connsiteX120" fmla="*/ 303920 w 667195"/>
              <a:gd name="connsiteY120" fmla="*/ 748511 h 752475"/>
              <a:gd name="connsiteX121" fmla="*/ 298362 w 667195"/>
              <a:gd name="connsiteY121" fmla="*/ 746925 h 752475"/>
              <a:gd name="connsiteX122" fmla="*/ 292803 w 667195"/>
              <a:gd name="connsiteY122" fmla="*/ 745141 h 752475"/>
              <a:gd name="connsiteX123" fmla="*/ 287642 w 667195"/>
              <a:gd name="connsiteY123" fmla="*/ 742960 h 752475"/>
              <a:gd name="connsiteX124" fmla="*/ 282282 w 667195"/>
              <a:gd name="connsiteY124" fmla="*/ 740780 h 752475"/>
              <a:gd name="connsiteX125" fmla="*/ 277121 w 667195"/>
              <a:gd name="connsiteY125" fmla="*/ 738004 h 752475"/>
              <a:gd name="connsiteX126" fmla="*/ 272357 w 667195"/>
              <a:gd name="connsiteY126" fmla="*/ 735229 h 752475"/>
              <a:gd name="connsiteX127" fmla="*/ 267394 w 667195"/>
              <a:gd name="connsiteY127" fmla="*/ 732058 h 752475"/>
              <a:gd name="connsiteX128" fmla="*/ 262630 w 667195"/>
              <a:gd name="connsiteY128" fmla="*/ 728886 h 752475"/>
              <a:gd name="connsiteX129" fmla="*/ 258262 w 667195"/>
              <a:gd name="connsiteY129" fmla="*/ 725318 h 752475"/>
              <a:gd name="connsiteX130" fmla="*/ 253895 w 667195"/>
              <a:gd name="connsiteY130" fmla="*/ 721551 h 752475"/>
              <a:gd name="connsiteX131" fmla="*/ 249925 w 667195"/>
              <a:gd name="connsiteY131" fmla="*/ 717785 h 752475"/>
              <a:gd name="connsiteX132" fmla="*/ 245955 w 667195"/>
              <a:gd name="connsiteY132" fmla="*/ 713622 h 752475"/>
              <a:gd name="connsiteX133" fmla="*/ 242183 w 667195"/>
              <a:gd name="connsiteY133" fmla="*/ 709261 h 752475"/>
              <a:gd name="connsiteX134" fmla="*/ 238610 w 667195"/>
              <a:gd name="connsiteY134" fmla="*/ 704702 h 752475"/>
              <a:gd name="connsiteX135" fmla="*/ 235235 w 667195"/>
              <a:gd name="connsiteY135" fmla="*/ 700143 h 752475"/>
              <a:gd name="connsiteX136" fmla="*/ 232258 w 667195"/>
              <a:gd name="connsiteY136" fmla="*/ 695385 h 752475"/>
              <a:gd name="connsiteX137" fmla="*/ 229280 w 667195"/>
              <a:gd name="connsiteY137" fmla="*/ 690430 h 752475"/>
              <a:gd name="connsiteX138" fmla="*/ 226898 w 667195"/>
              <a:gd name="connsiteY138" fmla="*/ 685276 h 752475"/>
              <a:gd name="connsiteX139" fmla="*/ 224317 w 667195"/>
              <a:gd name="connsiteY139" fmla="*/ 680122 h 752475"/>
              <a:gd name="connsiteX140" fmla="*/ 222332 w 667195"/>
              <a:gd name="connsiteY140" fmla="*/ 674571 h 752475"/>
              <a:gd name="connsiteX141" fmla="*/ 220347 w 667195"/>
              <a:gd name="connsiteY141" fmla="*/ 669219 h 752475"/>
              <a:gd name="connsiteX142" fmla="*/ 218759 w 667195"/>
              <a:gd name="connsiteY142" fmla="*/ 663471 h 752475"/>
              <a:gd name="connsiteX143" fmla="*/ 217369 w 667195"/>
              <a:gd name="connsiteY143" fmla="*/ 657722 h 752475"/>
              <a:gd name="connsiteX144" fmla="*/ 216575 w 667195"/>
              <a:gd name="connsiteY144" fmla="*/ 651973 h 752475"/>
              <a:gd name="connsiteX145" fmla="*/ 215583 w 667195"/>
              <a:gd name="connsiteY145" fmla="*/ 646225 h 752475"/>
              <a:gd name="connsiteX146" fmla="*/ 215186 w 667195"/>
              <a:gd name="connsiteY146" fmla="*/ 639881 h 752475"/>
              <a:gd name="connsiteX147" fmla="*/ 215186 w 667195"/>
              <a:gd name="connsiteY147" fmla="*/ 634133 h 752475"/>
              <a:gd name="connsiteX148" fmla="*/ 215186 w 667195"/>
              <a:gd name="connsiteY148" fmla="*/ 400223 h 752475"/>
              <a:gd name="connsiteX149" fmla="*/ 202679 w 667195"/>
              <a:gd name="connsiteY149" fmla="*/ 416874 h 752475"/>
              <a:gd name="connsiteX150" fmla="*/ 198114 w 667195"/>
              <a:gd name="connsiteY150" fmla="*/ 421037 h 752475"/>
              <a:gd name="connsiteX151" fmla="*/ 193548 w 667195"/>
              <a:gd name="connsiteY151" fmla="*/ 425200 h 752475"/>
              <a:gd name="connsiteX152" fmla="*/ 188982 w 667195"/>
              <a:gd name="connsiteY152" fmla="*/ 428768 h 752475"/>
              <a:gd name="connsiteX153" fmla="*/ 183821 w 667195"/>
              <a:gd name="connsiteY153" fmla="*/ 431940 h 752475"/>
              <a:gd name="connsiteX154" fmla="*/ 178858 w 667195"/>
              <a:gd name="connsiteY154" fmla="*/ 435111 h 752475"/>
              <a:gd name="connsiteX155" fmla="*/ 173895 w 667195"/>
              <a:gd name="connsiteY155" fmla="*/ 438085 h 752475"/>
              <a:gd name="connsiteX156" fmla="*/ 168536 w 667195"/>
              <a:gd name="connsiteY156" fmla="*/ 440662 h 752475"/>
              <a:gd name="connsiteX157" fmla="*/ 163374 w 667195"/>
              <a:gd name="connsiteY157" fmla="*/ 442842 h 752475"/>
              <a:gd name="connsiteX158" fmla="*/ 157816 w 667195"/>
              <a:gd name="connsiteY158" fmla="*/ 445023 h 752475"/>
              <a:gd name="connsiteX159" fmla="*/ 152258 w 667195"/>
              <a:gd name="connsiteY159" fmla="*/ 446807 h 752475"/>
              <a:gd name="connsiteX160" fmla="*/ 146898 w 667195"/>
              <a:gd name="connsiteY160" fmla="*/ 448195 h 752475"/>
              <a:gd name="connsiteX161" fmla="*/ 141340 w 667195"/>
              <a:gd name="connsiteY161" fmla="*/ 449582 h 752475"/>
              <a:gd name="connsiteX162" fmla="*/ 135583 w 667195"/>
              <a:gd name="connsiteY162" fmla="*/ 450375 h 752475"/>
              <a:gd name="connsiteX163" fmla="*/ 130024 w 667195"/>
              <a:gd name="connsiteY163" fmla="*/ 451168 h 752475"/>
              <a:gd name="connsiteX164" fmla="*/ 124268 w 667195"/>
              <a:gd name="connsiteY164" fmla="*/ 451366 h 752475"/>
              <a:gd name="connsiteX165" fmla="*/ 118709 w 667195"/>
              <a:gd name="connsiteY165" fmla="*/ 451564 h 752475"/>
              <a:gd name="connsiteX166" fmla="*/ 113151 w 667195"/>
              <a:gd name="connsiteY166" fmla="*/ 451366 h 752475"/>
              <a:gd name="connsiteX167" fmla="*/ 107394 w 667195"/>
              <a:gd name="connsiteY167" fmla="*/ 451168 h 752475"/>
              <a:gd name="connsiteX168" fmla="*/ 101637 w 667195"/>
              <a:gd name="connsiteY168" fmla="*/ 450375 h 752475"/>
              <a:gd name="connsiteX169" fmla="*/ 95881 w 667195"/>
              <a:gd name="connsiteY169" fmla="*/ 449582 h 752475"/>
              <a:gd name="connsiteX170" fmla="*/ 90521 w 667195"/>
              <a:gd name="connsiteY170" fmla="*/ 448195 h 752475"/>
              <a:gd name="connsiteX171" fmla="*/ 84963 w 667195"/>
              <a:gd name="connsiteY171" fmla="*/ 446807 h 752475"/>
              <a:gd name="connsiteX172" fmla="*/ 79404 w 667195"/>
              <a:gd name="connsiteY172" fmla="*/ 445023 h 752475"/>
              <a:gd name="connsiteX173" fmla="*/ 74044 w 667195"/>
              <a:gd name="connsiteY173" fmla="*/ 442842 h 752475"/>
              <a:gd name="connsiteX174" fmla="*/ 68685 w 667195"/>
              <a:gd name="connsiteY174" fmla="*/ 440662 h 752475"/>
              <a:gd name="connsiteX175" fmla="*/ 63523 w 667195"/>
              <a:gd name="connsiteY175" fmla="*/ 438085 h 752475"/>
              <a:gd name="connsiteX176" fmla="*/ 58561 w 667195"/>
              <a:gd name="connsiteY176" fmla="*/ 435111 h 752475"/>
              <a:gd name="connsiteX177" fmla="*/ 53399 w 667195"/>
              <a:gd name="connsiteY177" fmla="*/ 431940 h 752475"/>
              <a:gd name="connsiteX178" fmla="*/ 48635 w 667195"/>
              <a:gd name="connsiteY178" fmla="*/ 428768 h 752475"/>
              <a:gd name="connsiteX179" fmla="*/ 43871 w 667195"/>
              <a:gd name="connsiteY179" fmla="*/ 425200 h 752475"/>
              <a:gd name="connsiteX180" fmla="*/ 39305 w 667195"/>
              <a:gd name="connsiteY180" fmla="*/ 421037 h 752475"/>
              <a:gd name="connsiteX181" fmla="*/ 34739 w 667195"/>
              <a:gd name="connsiteY181" fmla="*/ 416874 h 752475"/>
              <a:gd name="connsiteX182" fmla="*/ 30571 w 667195"/>
              <a:gd name="connsiteY182" fmla="*/ 412513 h 752475"/>
              <a:gd name="connsiteX183" fmla="*/ 26799 w 667195"/>
              <a:gd name="connsiteY183" fmla="*/ 407756 h 752475"/>
              <a:gd name="connsiteX184" fmla="*/ 23027 w 667195"/>
              <a:gd name="connsiteY184" fmla="*/ 403197 h 752475"/>
              <a:gd name="connsiteX185" fmla="*/ 19652 w 667195"/>
              <a:gd name="connsiteY185" fmla="*/ 398241 h 752475"/>
              <a:gd name="connsiteX186" fmla="*/ 16476 w 667195"/>
              <a:gd name="connsiteY186" fmla="*/ 393484 h 752475"/>
              <a:gd name="connsiteX187" fmla="*/ 13697 w 667195"/>
              <a:gd name="connsiteY187" fmla="*/ 388131 h 752475"/>
              <a:gd name="connsiteX188" fmla="*/ 10918 w 667195"/>
              <a:gd name="connsiteY188" fmla="*/ 382977 h 752475"/>
              <a:gd name="connsiteX189" fmla="*/ 8734 w 667195"/>
              <a:gd name="connsiteY189" fmla="*/ 377625 h 752475"/>
              <a:gd name="connsiteX190" fmla="*/ 6551 w 667195"/>
              <a:gd name="connsiteY190" fmla="*/ 372471 h 752475"/>
              <a:gd name="connsiteX191" fmla="*/ 4963 w 667195"/>
              <a:gd name="connsiteY191" fmla="*/ 366921 h 752475"/>
              <a:gd name="connsiteX192" fmla="*/ 3375 w 667195"/>
              <a:gd name="connsiteY192" fmla="*/ 361371 h 752475"/>
              <a:gd name="connsiteX193" fmla="*/ 2382 w 667195"/>
              <a:gd name="connsiteY193" fmla="*/ 355820 h 752475"/>
              <a:gd name="connsiteX194" fmla="*/ 1389 w 667195"/>
              <a:gd name="connsiteY194" fmla="*/ 350071 h 752475"/>
              <a:gd name="connsiteX195" fmla="*/ 794 w 667195"/>
              <a:gd name="connsiteY195" fmla="*/ 344719 h 752475"/>
              <a:gd name="connsiteX196" fmla="*/ 198 w 667195"/>
              <a:gd name="connsiteY196" fmla="*/ 338971 h 752475"/>
              <a:gd name="connsiteX197" fmla="*/ 0 w 667195"/>
              <a:gd name="connsiteY197" fmla="*/ 333222 h 752475"/>
              <a:gd name="connsiteX198" fmla="*/ 198 w 667195"/>
              <a:gd name="connsiteY198" fmla="*/ 327473 h 752475"/>
              <a:gd name="connsiteX199" fmla="*/ 794 w 667195"/>
              <a:gd name="connsiteY199" fmla="*/ 321923 h 752475"/>
              <a:gd name="connsiteX200" fmla="*/ 1389 w 667195"/>
              <a:gd name="connsiteY200" fmla="*/ 316174 h 752475"/>
              <a:gd name="connsiteX201" fmla="*/ 2382 w 667195"/>
              <a:gd name="connsiteY201" fmla="*/ 310624 h 752475"/>
              <a:gd name="connsiteX202" fmla="*/ 3375 w 667195"/>
              <a:gd name="connsiteY202" fmla="*/ 304875 h 752475"/>
              <a:gd name="connsiteX203" fmla="*/ 4963 w 667195"/>
              <a:gd name="connsiteY203" fmla="*/ 299523 h 752475"/>
              <a:gd name="connsiteX204" fmla="*/ 6551 w 667195"/>
              <a:gd name="connsiteY204" fmla="*/ 293973 h 752475"/>
              <a:gd name="connsiteX205" fmla="*/ 8734 w 667195"/>
              <a:gd name="connsiteY205" fmla="*/ 288621 h 752475"/>
              <a:gd name="connsiteX206" fmla="*/ 10918 w 667195"/>
              <a:gd name="connsiteY206" fmla="*/ 283269 h 752475"/>
              <a:gd name="connsiteX207" fmla="*/ 13697 w 667195"/>
              <a:gd name="connsiteY207" fmla="*/ 278115 h 752475"/>
              <a:gd name="connsiteX208" fmla="*/ 16476 w 667195"/>
              <a:gd name="connsiteY208" fmla="*/ 272961 h 752475"/>
              <a:gd name="connsiteX209" fmla="*/ 19652 w 667195"/>
              <a:gd name="connsiteY209" fmla="*/ 268005 h 752475"/>
              <a:gd name="connsiteX210" fmla="*/ 23027 w 667195"/>
              <a:gd name="connsiteY210" fmla="*/ 263247 h 752475"/>
              <a:gd name="connsiteX211" fmla="*/ 26799 w 667195"/>
              <a:gd name="connsiteY211" fmla="*/ 258490 h 752475"/>
              <a:gd name="connsiteX212" fmla="*/ 30571 w 667195"/>
              <a:gd name="connsiteY212" fmla="*/ 253931 h 752475"/>
              <a:gd name="connsiteX213" fmla="*/ 34739 w 667195"/>
              <a:gd name="connsiteY213" fmla="*/ 249570 h 752475"/>
              <a:gd name="connsiteX214" fmla="*/ 249925 w 667195"/>
              <a:gd name="connsiteY214" fmla="*/ 34690 h 752475"/>
              <a:gd name="connsiteX215" fmla="*/ 253895 w 667195"/>
              <a:gd name="connsiteY215" fmla="*/ 30924 h 752475"/>
              <a:gd name="connsiteX216" fmla="*/ 258262 w 667195"/>
              <a:gd name="connsiteY216" fmla="*/ 27157 h 752475"/>
              <a:gd name="connsiteX217" fmla="*/ 262630 w 667195"/>
              <a:gd name="connsiteY217" fmla="*/ 23589 h 752475"/>
              <a:gd name="connsiteX218" fmla="*/ 267394 w 667195"/>
              <a:gd name="connsiteY218" fmla="*/ 20418 h 752475"/>
              <a:gd name="connsiteX219" fmla="*/ 272357 w 667195"/>
              <a:gd name="connsiteY219" fmla="*/ 17246 h 752475"/>
              <a:gd name="connsiteX220" fmla="*/ 277121 w 667195"/>
              <a:gd name="connsiteY220" fmla="*/ 14471 h 752475"/>
              <a:gd name="connsiteX221" fmla="*/ 282282 w 667195"/>
              <a:gd name="connsiteY221" fmla="*/ 11894 h 752475"/>
              <a:gd name="connsiteX222" fmla="*/ 287642 w 667195"/>
              <a:gd name="connsiteY222" fmla="*/ 9317 h 752475"/>
              <a:gd name="connsiteX223" fmla="*/ 292803 w 667195"/>
              <a:gd name="connsiteY223" fmla="*/ 7335 h 752475"/>
              <a:gd name="connsiteX224" fmla="*/ 298362 w 667195"/>
              <a:gd name="connsiteY224" fmla="*/ 5551 h 752475"/>
              <a:gd name="connsiteX225" fmla="*/ 303920 w 667195"/>
              <a:gd name="connsiteY225" fmla="*/ 3965 h 752475"/>
              <a:gd name="connsiteX226" fmla="*/ 309677 w 667195"/>
              <a:gd name="connsiteY226" fmla="*/ 2577 h 752475"/>
              <a:gd name="connsiteX227" fmla="*/ 315632 w 667195"/>
              <a:gd name="connsiteY227" fmla="*/ 1388 h 752475"/>
              <a:gd name="connsiteX228" fmla="*/ 321587 w 667195"/>
              <a:gd name="connsiteY228" fmla="*/ 793 h 752475"/>
              <a:gd name="connsiteX229" fmla="*/ 327543 w 667195"/>
              <a:gd name="connsiteY229" fmla="*/ 198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667195" h="752475">
                <a:moveTo>
                  <a:pt x="333697" y="0"/>
                </a:moveTo>
                <a:lnTo>
                  <a:pt x="339850" y="198"/>
                </a:lnTo>
                <a:lnTo>
                  <a:pt x="345806" y="793"/>
                </a:lnTo>
                <a:lnTo>
                  <a:pt x="351761" y="1388"/>
                </a:lnTo>
                <a:lnTo>
                  <a:pt x="357518" y="2577"/>
                </a:lnTo>
                <a:lnTo>
                  <a:pt x="363473" y="3965"/>
                </a:lnTo>
                <a:lnTo>
                  <a:pt x="368833" y="5551"/>
                </a:lnTo>
                <a:lnTo>
                  <a:pt x="374391" y="7335"/>
                </a:lnTo>
                <a:lnTo>
                  <a:pt x="379751" y="9317"/>
                </a:lnTo>
                <a:lnTo>
                  <a:pt x="385111" y="11894"/>
                </a:lnTo>
                <a:lnTo>
                  <a:pt x="390074" y="14471"/>
                </a:lnTo>
                <a:lnTo>
                  <a:pt x="395235" y="17246"/>
                </a:lnTo>
                <a:lnTo>
                  <a:pt x="399999" y="20418"/>
                </a:lnTo>
                <a:lnTo>
                  <a:pt x="404764" y="23589"/>
                </a:lnTo>
                <a:lnTo>
                  <a:pt x="409131" y="27157"/>
                </a:lnTo>
                <a:lnTo>
                  <a:pt x="413498" y="30924"/>
                </a:lnTo>
                <a:lnTo>
                  <a:pt x="417468" y="34690"/>
                </a:lnTo>
                <a:lnTo>
                  <a:pt x="632455" y="249570"/>
                </a:lnTo>
                <a:lnTo>
                  <a:pt x="636823" y="253931"/>
                </a:lnTo>
                <a:lnTo>
                  <a:pt x="640594" y="258490"/>
                </a:lnTo>
                <a:lnTo>
                  <a:pt x="644366" y="263247"/>
                </a:lnTo>
                <a:lnTo>
                  <a:pt x="647741" y="268005"/>
                </a:lnTo>
                <a:lnTo>
                  <a:pt x="650718" y="272961"/>
                </a:lnTo>
                <a:lnTo>
                  <a:pt x="653696" y="278115"/>
                </a:lnTo>
                <a:lnTo>
                  <a:pt x="656277" y="283269"/>
                </a:lnTo>
                <a:lnTo>
                  <a:pt x="658460" y="288621"/>
                </a:lnTo>
                <a:lnTo>
                  <a:pt x="660644" y="293973"/>
                </a:lnTo>
                <a:lnTo>
                  <a:pt x="662431" y="299523"/>
                </a:lnTo>
                <a:lnTo>
                  <a:pt x="664019" y="304875"/>
                </a:lnTo>
                <a:lnTo>
                  <a:pt x="665210" y="310624"/>
                </a:lnTo>
                <a:lnTo>
                  <a:pt x="666004" y="316174"/>
                </a:lnTo>
                <a:lnTo>
                  <a:pt x="666798" y="321923"/>
                </a:lnTo>
                <a:lnTo>
                  <a:pt x="667195" y="327473"/>
                </a:lnTo>
                <a:lnTo>
                  <a:pt x="667195" y="333222"/>
                </a:lnTo>
                <a:lnTo>
                  <a:pt x="667195" y="338971"/>
                </a:lnTo>
                <a:lnTo>
                  <a:pt x="666798" y="344719"/>
                </a:lnTo>
                <a:lnTo>
                  <a:pt x="666004" y="350071"/>
                </a:lnTo>
                <a:lnTo>
                  <a:pt x="665210" y="355820"/>
                </a:lnTo>
                <a:lnTo>
                  <a:pt x="664019" y="361371"/>
                </a:lnTo>
                <a:lnTo>
                  <a:pt x="662431" y="366921"/>
                </a:lnTo>
                <a:lnTo>
                  <a:pt x="660644" y="372471"/>
                </a:lnTo>
                <a:lnTo>
                  <a:pt x="658460" y="377625"/>
                </a:lnTo>
                <a:lnTo>
                  <a:pt x="656277" y="382977"/>
                </a:lnTo>
                <a:lnTo>
                  <a:pt x="653696" y="388131"/>
                </a:lnTo>
                <a:lnTo>
                  <a:pt x="650718" y="393484"/>
                </a:lnTo>
                <a:lnTo>
                  <a:pt x="647741" y="398241"/>
                </a:lnTo>
                <a:lnTo>
                  <a:pt x="644366" y="403197"/>
                </a:lnTo>
                <a:lnTo>
                  <a:pt x="640594" y="407756"/>
                </a:lnTo>
                <a:lnTo>
                  <a:pt x="636823" y="412513"/>
                </a:lnTo>
                <a:lnTo>
                  <a:pt x="632455" y="416874"/>
                </a:lnTo>
                <a:lnTo>
                  <a:pt x="628088" y="421037"/>
                </a:lnTo>
                <a:lnTo>
                  <a:pt x="623522" y="425200"/>
                </a:lnTo>
                <a:lnTo>
                  <a:pt x="618758" y="428768"/>
                </a:lnTo>
                <a:lnTo>
                  <a:pt x="613994" y="431940"/>
                </a:lnTo>
                <a:lnTo>
                  <a:pt x="608833" y="435111"/>
                </a:lnTo>
                <a:lnTo>
                  <a:pt x="603870" y="438085"/>
                </a:lnTo>
                <a:lnTo>
                  <a:pt x="598709" y="440662"/>
                </a:lnTo>
                <a:lnTo>
                  <a:pt x="593349" y="442842"/>
                </a:lnTo>
                <a:lnTo>
                  <a:pt x="587989" y="445023"/>
                </a:lnTo>
                <a:lnTo>
                  <a:pt x="582431" y="446807"/>
                </a:lnTo>
                <a:lnTo>
                  <a:pt x="576872" y="448195"/>
                </a:lnTo>
                <a:lnTo>
                  <a:pt x="571314" y="449582"/>
                </a:lnTo>
                <a:lnTo>
                  <a:pt x="565756" y="450375"/>
                </a:lnTo>
                <a:lnTo>
                  <a:pt x="559999" y="451168"/>
                </a:lnTo>
                <a:lnTo>
                  <a:pt x="554242" y="451366"/>
                </a:lnTo>
                <a:lnTo>
                  <a:pt x="548684" y="451564"/>
                </a:lnTo>
                <a:lnTo>
                  <a:pt x="542927" y="451366"/>
                </a:lnTo>
                <a:lnTo>
                  <a:pt x="537170" y="451168"/>
                </a:lnTo>
                <a:lnTo>
                  <a:pt x="531810" y="450375"/>
                </a:lnTo>
                <a:lnTo>
                  <a:pt x="526054" y="449582"/>
                </a:lnTo>
                <a:lnTo>
                  <a:pt x="520495" y="448195"/>
                </a:lnTo>
                <a:lnTo>
                  <a:pt x="514739" y="446807"/>
                </a:lnTo>
                <a:lnTo>
                  <a:pt x="509379" y="445023"/>
                </a:lnTo>
                <a:lnTo>
                  <a:pt x="504019" y="442842"/>
                </a:lnTo>
                <a:lnTo>
                  <a:pt x="498858" y="440662"/>
                </a:lnTo>
                <a:lnTo>
                  <a:pt x="493498" y="438085"/>
                </a:lnTo>
                <a:lnTo>
                  <a:pt x="488337" y="435111"/>
                </a:lnTo>
                <a:lnTo>
                  <a:pt x="483374" y="431940"/>
                </a:lnTo>
                <a:lnTo>
                  <a:pt x="478610" y="428768"/>
                </a:lnTo>
                <a:lnTo>
                  <a:pt x="473647" y="425200"/>
                </a:lnTo>
                <a:lnTo>
                  <a:pt x="469081" y="421037"/>
                </a:lnTo>
                <a:lnTo>
                  <a:pt x="464714" y="416874"/>
                </a:lnTo>
                <a:lnTo>
                  <a:pt x="452208" y="400223"/>
                </a:lnTo>
                <a:lnTo>
                  <a:pt x="452208" y="634133"/>
                </a:lnTo>
                <a:lnTo>
                  <a:pt x="452009" y="639881"/>
                </a:lnTo>
                <a:lnTo>
                  <a:pt x="451612" y="646225"/>
                </a:lnTo>
                <a:lnTo>
                  <a:pt x="450818" y="651973"/>
                </a:lnTo>
                <a:lnTo>
                  <a:pt x="450024" y="657722"/>
                </a:lnTo>
                <a:lnTo>
                  <a:pt x="448634" y="663471"/>
                </a:lnTo>
                <a:lnTo>
                  <a:pt x="447046" y="669219"/>
                </a:lnTo>
                <a:lnTo>
                  <a:pt x="445260" y="674571"/>
                </a:lnTo>
                <a:lnTo>
                  <a:pt x="442878" y="680122"/>
                </a:lnTo>
                <a:lnTo>
                  <a:pt x="440694" y="685276"/>
                </a:lnTo>
                <a:lnTo>
                  <a:pt x="437915" y="690430"/>
                </a:lnTo>
                <a:lnTo>
                  <a:pt x="435136" y="695385"/>
                </a:lnTo>
                <a:lnTo>
                  <a:pt x="431959" y="700143"/>
                </a:lnTo>
                <a:lnTo>
                  <a:pt x="428783" y="704702"/>
                </a:lnTo>
                <a:lnTo>
                  <a:pt x="425012" y="709261"/>
                </a:lnTo>
                <a:lnTo>
                  <a:pt x="421438" y="713622"/>
                </a:lnTo>
                <a:lnTo>
                  <a:pt x="417468" y="717785"/>
                </a:lnTo>
                <a:lnTo>
                  <a:pt x="413498" y="721551"/>
                </a:lnTo>
                <a:lnTo>
                  <a:pt x="409131" y="725318"/>
                </a:lnTo>
                <a:lnTo>
                  <a:pt x="404764" y="728886"/>
                </a:lnTo>
                <a:lnTo>
                  <a:pt x="399999" y="732058"/>
                </a:lnTo>
                <a:lnTo>
                  <a:pt x="395235" y="735229"/>
                </a:lnTo>
                <a:lnTo>
                  <a:pt x="390074" y="738004"/>
                </a:lnTo>
                <a:lnTo>
                  <a:pt x="385111" y="740780"/>
                </a:lnTo>
                <a:lnTo>
                  <a:pt x="379751" y="742960"/>
                </a:lnTo>
                <a:lnTo>
                  <a:pt x="374391" y="745141"/>
                </a:lnTo>
                <a:lnTo>
                  <a:pt x="368833" y="746925"/>
                </a:lnTo>
                <a:lnTo>
                  <a:pt x="363473" y="748511"/>
                </a:lnTo>
                <a:lnTo>
                  <a:pt x="357518" y="749898"/>
                </a:lnTo>
                <a:lnTo>
                  <a:pt x="351761" y="751088"/>
                </a:lnTo>
                <a:lnTo>
                  <a:pt x="345806" y="751682"/>
                </a:lnTo>
                <a:lnTo>
                  <a:pt x="339850" y="752079"/>
                </a:lnTo>
                <a:lnTo>
                  <a:pt x="333697" y="752475"/>
                </a:lnTo>
                <a:lnTo>
                  <a:pt x="327543" y="752079"/>
                </a:lnTo>
                <a:lnTo>
                  <a:pt x="321587" y="751682"/>
                </a:lnTo>
                <a:lnTo>
                  <a:pt x="315632" y="751088"/>
                </a:lnTo>
                <a:lnTo>
                  <a:pt x="309677" y="749898"/>
                </a:lnTo>
                <a:lnTo>
                  <a:pt x="303920" y="748511"/>
                </a:lnTo>
                <a:lnTo>
                  <a:pt x="298362" y="746925"/>
                </a:lnTo>
                <a:lnTo>
                  <a:pt x="292803" y="745141"/>
                </a:lnTo>
                <a:lnTo>
                  <a:pt x="287642" y="742960"/>
                </a:lnTo>
                <a:lnTo>
                  <a:pt x="282282" y="740780"/>
                </a:lnTo>
                <a:lnTo>
                  <a:pt x="277121" y="738004"/>
                </a:lnTo>
                <a:lnTo>
                  <a:pt x="272357" y="735229"/>
                </a:lnTo>
                <a:lnTo>
                  <a:pt x="267394" y="732058"/>
                </a:lnTo>
                <a:lnTo>
                  <a:pt x="262630" y="728886"/>
                </a:lnTo>
                <a:lnTo>
                  <a:pt x="258262" y="725318"/>
                </a:lnTo>
                <a:lnTo>
                  <a:pt x="253895" y="721551"/>
                </a:lnTo>
                <a:lnTo>
                  <a:pt x="249925" y="717785"/>
                </a:lnTo>
                <a:lnTo>
                  <a:pt x="245955" y="713622"/>
                </a:lnTo>
                <a:lnTo>
                  <a:pt x="242183" y="709261"/>
                </a:lnTo>
                <a:lnTo>
                  <a:pt x="238610" y="704702"/>
                </a:lnTo>
                <a:lnTo>
                  <a:pt x="235235" y="700143"/>
                </a:lnTo>
                <a:lnTo>
                  <a:pt x="232258" y="695385"/>
                </a:lnTo>
                <a:lnTo>
                  <a:pt x="229280" y="690430"/>
                </a:lnTo>
                <a:lnTo>
                  <a:pt x="226898" y="685276"/>
                </a:lnTo>
                <a:lnTo>
                  <a:pt x="224317" y="680122"/>
                </a:lnTo>
                <a:lnTo>
                  <a:pt x="222332" y="674571"/>
                </a:lnTo>
                <a:lnTo>
                  <a:pt x="220347" y="669219"/>
                </a:lnTo>
                <a:lnTo>
                  <a:pt x="218759" y="663471"/>
                </a:lnTo>
                <a:lnTo>
                  <a:pt x="217369" y="657722"/>
                </a:lnTo>
                <a:lnTo>
                  <a:pt x="216575" y="651973"/>
                </a:lnTo>
                <a:lnTo>
                  <a:pt x="215583" y="646225"/>
                </a:lnTo>
                <a:lnTo>
                  <a:pt x="215186" y="639881"/>
                </a:lnTo>
                <a:lnTo>
                  <a:pt x="215186" y="634133"/>
                </a:lnTo>
                <a:lnTo>
                  <a:pt x="215186" y="400223"/>
                </a:lnTo>
                <a:lnTo>
                  <a:pt x="202679" y="416874"/>
                </a:lnTo>
                <a:lnTo>
                  <a:pt x="198114" y="421037"/>
                </a:lnTo>
                <a:lnTo>
                  <a:pt x="193548" y="425200"/>
                </a:lnTo>
                <a:lnTo>
                  <a:pt x="188982" y="428768"/>
                </a:lnTo>
                <a:lnTo>
                  <a:pt x="183821" y="431940"/>
                </a:lnTo>
                <a:lnTo>
                  <a:pt x="178858" y="435111"/>
                </a:lnTo>
                <a:lnTo>
                  <a:pt x="173895" y="438085"/>
                </a:lnTo>
                <a:lnTo>
                  <a:pt x="168536" y="440662"/>
                </a:lnTo>
                <a:lnTo>
                  <a:pt x="163374" y="442842"/>
                </a:lnTo>
                <a:lnTo>
                  <a:pt x="157816" y="445023"/>
                </a:lnTo>
                <a:lnTo>
                  <a:pt x="152258" y="446807"/>
                </a:lnTo>
                <a:lnTo>
                  <a:pt x="146898" y="448195"/>
                </a:lnTo>
                <a:lnTo>
                  <a:pt x="141340" y="449582"/>
                </a:lnTo>
                <a:lnTo>
                  <a:pt x="135583" y="450375"/>
                </a:lnTo>
                <a:lnTo>
                  <a:pt x="130024" y="451168"/>
                </a:lnTo>
                <a:lnTo>
                  <a:pt x="124268" y="451366"/>
                </a:lnTo>
                <a:lnTo>
                  <a:pt x="118709" y="451564"/>
                </a:lnTo>
                <a:lnTo>
                  <a:pt x="113151" y="451366"/>
                </a:lnTo>
                <a:lnTo>
                  <a:pt x="107394" y="451168"/>
                </a:lnTo>
                <a:lnTo>
                  <a:pt x="101637" y="450375"/>
                </a:lnTo>
                <a:lnTo>
                  <a:pt x="95881" y="449582"/>
                </a:lnTo>
                <a:lnTo>
                  <a:pt x="90521" y="448195"/>
                </a:lnTo>
                <a:lnTo>
                  <a:pt x="84963" y="446807"/>
                </a:lnTo>
                <a:lnTo>
                  <a:pt x="79404" y="445023"/>
                </a:lnTo>
                <a:lnTo>
                  <a:pt x="74044" y="442842"/>
                </a:lnTo>
                <a:lnTo>
                  <a:pt x="68685" y="440662"/>
                </a:lnTo>
                <a:lnTo>
                  <a:pt x="63523" y="438085"/>
                </a:lnTo>
                <a:lnTo>
                  <a:pt x="58561" y="435111"/>
                </a:lnTo>
                <a:lnTo>
                  <a:pt x="53399" y="431940"/>
                </a:lnTo>
                <a:lnTo>
                  <a:pt x="48635" y="428768"/>
                </a:lnTo>
                <a:lnTo>
                  <a:pt x="43871" y="425200"/>
                </a:lnTo>
                <a:lnTo>
                  <a:pt x="39305" y="421037"/>
                </a:lnTo>
                <a:lnTo>
                  <a:pt x="34739" y="416874"/>
                </a:lnTo>
                <a:lnTo>
                  <a:pt x="30571" y="412513"/>
                </a:lnTo>
                <a:lnTo>
                  <a:pt x="26799" y="407756"/>
                </a:lnTo>
                <a:lnTo>
                  <a:pt x="23027" y="403197"/>
                </a:lnTo>
                <a:lnTo>
                  <a:pt x="19652" y="398241"/>
                </a:lnTo>
                <a:lnTo>
                  <a:pt x="16476" y="393484"/>
                </a:lnTo>
                <a:lnTo>
                  <a:pt x="13697" y="388131"/>
                </a:lnTo>
                <a:lnTo>
                  <a:pt x="10918" y="382977"/>
                </a:lnTo>
                <a:lnTo>
                  <a:pt x="8734" y="377625"/>
                </a:lnTo>
                <a:lnTo>
                  <a:pt x="6551" y="372471"/>
                </a:lnTo>
                <a:lnTo>
                  <a:pt x="4963" y="366921"/>
                </a:lnTo>
                <a:lnTo>
                  <a:pt x="3375" y="361371"/>
                </a:lnTo>
                <a:lnTo>
                  <a:pt x="2382" y="355820"/>
                </a:lnTo>
                <a:lnTo>
                  <a:pt x="1389" y="350071"/>
                </a:lnTo>
                <a:lnTo>
                  <a:pt x="794" y="344719"/>
                </a:lnTo>
                <a:lnTo>
                  <a:pt x="198" y="338971"/>
                </a:lnTo>
                <a:lnTo>
                  <a:pt x="0" y="333222"/>
                </a:lnTo>
                <a:lnTo>
                  <a:pt x="198" y="327473"/>
                </a:lnTo>
                <a:lnTo>
                  <a:pt x="794" y="321923"/>
                </a:lnTo>
                <a:lnTo>
                  <a:pt x="1389" y="316174"/>
                </a:lnTo>
                <a:lnTo>
                  <a:pt x="2382" y="310624"/>
                </a:lnTo>
                <a:lnTo>
                  <a:pt x="3375" y="304875"/>
                </a:lnTo>
                <a:lnTo>
                  <a:pt x="4963" y="299523"/>
                </a:lnTo>
                <a:lnTo>
                  <a:pt x="6551" y="293973"/>
                </a:lnTo>
                <a:lnTo>
                  <a:pt x="8734" y="288621"/>
                </a:lnTo>
                <a:lnTo>
                  <a:pt x="10918" y="283269"/>
                </a:lnTo>
                <a:lnTo>
                  <a:pt x="13697" y="278115"/>
                </a:lnTo>
                <a:lnTo>
                  <a:pt x="16476" y="272961"/>
                </a:lnTo>
                <a:lnTo>
                  <a:pt x="19652" y="268005"/>
                </a:lnTo>
                <a:lnTo>
                  <a:pt x="23027" y="263247"/>
                </a:lnTo>
                <a:lnTo>
                  <a:pt x="26799" y="258490"/>
                </a:lnTo>
                <a:lnTo>
                  <a:pt x="30571" y="253931"/>
                </a:lnTo>
                <a:lnTo>
                  <a:pt x="34739" y="249570"/>
                </a:lnTo>
                <a:lnTo>
                  <a:pt x="249925" y="34690"/>
                </a:lnTo>
                <a:lnTo>
                  <a:pt x="253895" y="30924"/>
                </a:lnTo>
                <a:lnTo>
                  <a:pt x="258262" y="27157"/>
                </a:lnTo>
                <a:lnTo>
                  <a:pt x="262630" y="23589"/>
                </a:lnTo>
                <a:lnTo>
                  <a:pt x="267394" y="20418"/>
                </a:lnTo>
                <a:lnTo>
                  <a:pt x="272357" y="17246"/>
                </a:lnTo>
                <a:lnTo>
                  <a:pt x="277121" y="14471"/>
                </a:lnTo>
                <a:lnTo>
                  <a:pt x="282282" y="11894"/>
                </a:lnTo>
                <a:lnTo>
                  <a:pt x="287642" y="9317"/>
                </a:lnTo>
                <a:lnTo>
                  <a:pt x="292803" y="7335"/>
                </a:lnTo>
                <a:lnTo>
                  <a:pt x="298362" y="5551"/>
                </a:lnTo>
                <a:lnTo>
                  <a:pt x="303920" y="3965"/>
                </a:lnTo>
                <a:lnTo>
                  <a:pt x="309677" y="2577"/>
                </a:lnTo>
                <a:lnTo>
                  <a:pt x="315632" y="1388"/>
                </a:lnTo>
                <a:lnTo>
                  <a:pt x="321587" y="793"/>
                </a:lnTo>
                <a:lnTo>
                  <a:pt x="327543" y="198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rgbClr val="99CB38">
              <a:shade val="50000"/>
            </a:srgbClr>
          </a:lnRef>
          <a:fillRef idx="1">
            <a:srgbClr val="99CB38"/>
          </a:fillRef>
          <a:effectRef idx="0">
            <a:srgbClr val="99CB38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solidFill>
                <a:sysClr val="windowText" lastClr="000000">
                  <a:lumMod val="50000"/>
                </a:sysClr>
              </a:solidFill>
            </a:endParaRPr>
          </a:p>
        </p:txBody>
      </p:sp>
      <p:sp>
        <p:nvSpPr>
          <p:cNvPr id="10" name="椭圆 9"/>
          <p:cNvSpPr/>
          <p:nvPr>
            <p:custDataLst>
              <p:tags r:id="rId4"/>
            </p:custDataLst>
          </p:nvPr>
        </p:nvSpPr>
        <p:spPr>
          <a:xfrm>
            <a:off x="556895" y="1304925"/>
            <a:ext cx="1665605" cy="1621790"/>
          </a:xfrm>
          <a:prstGeom prst="ellipse">
            <a:avLst/>
          </a:prstGeom>
          <a:solidFill>
            <a:srgbClr val="C00000"/>
          </a:solidFill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en-US" altLang="zh-CN" sz="8800" b="1" dirty="0">
                <a:solidFill>
                  <a:sysClr val="window" lastClr="FFFFFF"/>
                </a:solidFill>
                <a:latin typeface="Calibri Light" panose="020F0302020204030204" charset="0"/>
                <a:ea typeface="+mn-ea"/>
                <a:cs typeface="+mn-ea"/>
              </a:rPr>
              <a:t>B</a:t>
            </a:r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>
            <a:off x="2897273" y="1743182"/>
            <a:ext cx="1707741" cy="746230"/>
          </a:xfrm>
          <a:prstGeom prst="rect">
            <a:avLst/>
          </a:prstGeom>
        </p:spPr>
        <p:txBody>
          <a:bodyPr wrap="square" anchor="ctr" anchorCtr="0"/>
          <a:lstStyle/>
          <a:p>
            <a:pPr algn="ctr">
              <a:lnSpc>
                <a:spcPct val="110000"/>
              </a:lnSpc>
            </a:pPr>
            <a:r>
              <a:rPr lang="en-US" altLang="zh-CN" sz="80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556847" y="4027154"/>
            <a:ext cx="1707741" cy="746230"/>
          </a:xfrm>
          <a:prstGeom prst="rect">
            <a:avLst/>
          </a:prstGeom>
        </p:spPr>
        <p:txBody>
          <a:bodyPr wrap="square" anchor="ctr" anchorCtr="0"/>
          <a:lstStyle/>
          <a:p>
            <a:pPr algn="ctr">
              <a:lnSpc>
                <a:spcPct val="110000"/>
              </a:lnSpc>
            </a:pPr>
            <a:r>
              <a:rPr lang="en-US" altLang="zh-CN" sz="80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9666605" y="2571115"/>
            <a:ext cx="21310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</a:rPr>
              <a:t>合作方模式</a:t>
            </a:r>
          </a:p>
        </p:txBody>
      </p:sp>
      <p:sp>
        <p:nvSpPr>
          <p:cNvPr id="160" name=" 160"/>
          <p:cNvSpPr/>
          <p:nvPr/>
        </p:nvSpPr>
        <p:spPr>
          <a:xfrm rot="20880000">
            <a:off x="8604250" y="3388360"/>
            <a:ext cx="1358900" cy="398780"/>
          </a:xfrm>
          <a:custGeom>
            <a:avLst/>
            <a:gdLst>
              <a:gd name="connsiteX0" fmla="*/ 2723651 w 2860172"/>
              <a:gd name="connsiteY0" fmla="*/ 817 h 2023853"/>
              <a:gd name="connsiteX1" fmla="*/ 2826935 w 2860172"/>
              <a:gd name="connsiteY1" fmla="*/ 33337 h 2023853"/>
              <a:gd name="connsiteX2" fmla="*/ 2829774 w 2860172"/>
              <a:gd name="connsiteY2" fmla="*/ 35326 h 2023853"/>
              <a:gd name="connsiteX3" fmla="*/ 2849613 w 2860172"/>
              <a:gd name="connsiteY3" fmla="*/ 185007 h 2023853"/>
              <a:gd name="connsiteX4" fmla="*/ 2807494 w 2860172"/>
              <a:gd name="connsiteY4" fmla="*/ 326285 h 2023853"/>
              <a:gd name="connsiteX5" fmla="*/ 2480152 w 2860172"/>
              <a:gd name="connsiteY5" fmla="*/ 1326140 h 2023853"/>
              <a:gd name="connsiteX6" fmla="*/ 2479216 w 2860172"/>
              <a:gd name="connsiteY6" fmla="*/ 1322755 h 2023853"/>
              <a:gd name="connsiteX7" fmla="*/ 2348905 w 2860172"/>
              <a:gd name="connsiteY7" fmla="*/ 1721466 h 2023853"/>
              <a:gd name="connsiteX8" fmla="*/ 2280556 w 2860172"/>
              <a:gd name="connsiteY8" fmla="*/ 1058272 h 2023853"/>
              <a:gd name="connsiteX9" fmla="*/ 2226338 w 2860172"/>
              <a:gd name="connsiteY9" fmla="*/ 1103673 h 2023853"/>
              <a:gd name="connsiteX10" fmla="*/ 0 w 2860172"/>
              <a:gd name="connsiteY10" fmla="*/ 2023853 h 2023853"/>
              <a:gd name="connsiteX11" fmla="*/ 1702841 w 2860172"/>
              <a:gd name="connsiteY11" fmla="*/ 735848 h 2023853"/>
              <a:gd name="connsiteX12" fmla="*/ 1811294 w 2860172"/>
              <a:gd name="connsiteY12" fmla="*/ 575004 h 2023853"/>
              <a:gd name="connsiteX13" fmla="*/ 1151281 w 2860172"/>
              <a:gd name="connsiteY13" fmla="*/ 506068 h 2023853"/>
              <a:gd name="connsiteX14" fmla="*/ 2640411 w 2860172"/>
              <a:gd name="connsiteY14" fmla="*/ 20803 h 2023853"/>
              <a:gd name="connsiteX15" fmla="*/ 2675299 w 2860172"/>
              <a:gd name="connsiteY15" fmla="*/ 10454 h 2023853"/>
              <a:gd name="connsiteX16" fmla="*/ 2723651 w 2860172"/>
              <a:gd name="connsiteY16" fmla="*/ 817 h 202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60172" h="2023853">
                <a:moveTo>
                  <a:pt x="2723651" y="817"/>
                </a:moveTo>
                <a:cubicBezTo>
                  <a:pt x="2768908" y="-3349"/>
                  <a:pt x="2804496" y="8545"/>
                  <a:pt x="2826935" y="33337"/>
                </a:cubicBezTo>
                <a:cubicBezTo>
                  <a:pt x="2828146" y="33729"/>
                  <a:pt x="2828970" y="34520"/>
                  <a:pt x="2829774" y="35326"/>
                </a:cubicBezTo>
                <a:cubicBezTo>
                  <a:pt x="2860445" y="66039"/>
                  <a:pt x="2869482" y="118360"/>
                  <a:pt x="2849613" y="185007"/>
                </a:cubicBezTo>
                <a:lnTo>
                  <a:pt x="2807494" y="326285"/>
                </a:lnTo>
                <a:lnTo>
                  <a:pt x="2480152" y="1326140"/>
                </a:lnTo>
                <a:lnTo>
                  <a:pt x="2479216" y="1322755"/>
                </a:lnTo>
                <a:lnTo>
                  <a:pt x="2348905" y="1721466"/>
                </a:lnTo>
                <a:lnTo>
                  <a:pt x="2280556" y="1058272"/>
                </a:lnTo>
                <a:lnTo>
                  <a:pt x="2226338" y="1103673"/>
                </a:lnTo>
                <a:cubicBezTo>
                  <a:pt x="1323053" y="1809646"/>
                  <a:pt x="162385" y="2005519"/>
                  <a:pt x="0" y="2023853"/>
                </a:cubicBezTo>
                <a:cubicBezTo>
                  <a:pt x="722027" y="1807246"/>
                  <a:pt x="1311081" y="1275400"/>
                  <a:pt x="1702841" y="735848"/>
                </a:cubicBezTo>
                <a:lnTo>
                  <a:pt x="1811294" y="575004"/>
                </a:lnTo>
                <a:lnTo>
                  <a:pt x="1151281" y="506068"/>
                </a:lnTo>
                <a:lnTo>
                  <a:pt x="2640411" y="20803"/>
                </a:lnTo>
                <a:lnTo>
                  <a:pt x="2675299" y="10454"/>
                </a:lnTo>
                <a:cubicBezTo>
                  <a:pt x="2692405" y="5379"/>
                  <a:pt x="2708565" y="2206"/>
                  <a:pt x="2723651" y="8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098290" y="1666240"/>
            <a:ext cx="225425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</a:rPr>
              <a:t>互联网</a:t>
            </a:r>
          </a:p>
          <a:p>
            <a:r>
              <a:rPr lang="zh-CN" altLang="en-US" sz="2400" b="1">
                <a:solidFill>
                  <a:srgbClr val="C00000"/>
                </a:solidFill>
              </a:rPr>
              <a:t>传统媒体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754505" y="3923665"/>
            <a:ext cx="27527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</a:rPr>
              <a:t>展会</a:t>
            </a:r>
          </a:p>
          <a:p>
            <a:r>
              <a:rPr lang="zh-CN" altLang="en-US" sz="2800" b="1">
                <a:solidFill>
                  <a:srgbClr val="C00000"/>
                </a:solidFill>
              </a:rPr>
              <a:t>互联网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五边形 10"/>
          <p:cNvSpPr/>
          <p:nvPr/>
        </p:nvSpPr>
        <p:spPr>
          <a:xfrm rot="5400000">
            <a:off x="-983708" y="1338550"/>
            <a:ext cx="3470314" cy="793214"/>
          </a:xfrm>
          <a:prstGeom prst="homePlate">
            <a:avLst/>
          </a:prstGeom>
          <a:solidFill>
            <a:srgbClr val="9F26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" name="图示 3"/>
          <p:cNvGraphicFramePr/>
          <p:nvPr/>
        </p:nvGraphicFramePr>
        <p:xfrm>
          <a:off x="2032000" y="719455"/>
          <a:ext cx="812800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98780" y="581660"/>
            <a:ext cx="7048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chemeClr val="bg1"/>
                </a:solidFill>
              </a:rPr>
              <a:t>盈</a:t>
            </a:r>
          </a:p>
          <a:p>
            <a:r>
              <a:rPr lang="zh-CN" altLang="en-US" sz="4000" b="1">
                <a:solidFill>
                  <a:schemeClr val="bg1"/>
                </a:solidFill>
              </a:rPr>
              <a:t>利</a:t>
            </a:r>
          </a:p>
          <a:p>
            <a:r>
              <a:rPr lang="zh-CN" altLang="en-US" sz="4000" b="1">
                <a:solidFill>
                  <a:schemeClr val="bg1"/>
                </a:solidFill>
              </a:rPr>
              <a:t>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10768986" y="0"/>
            <a:ext cx="1118215" cy="5627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66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市场营销</a:t>
            </a:r>
          </a:p>
        </p:txBody>
      </p:sp>
      <p:grpSp>
        <p:nvGrpSpPr>
          <p:cNvPr id="97" name="组合 184"/>
          <p:cNvGrpSpPr/>
          <p:nvPr/>
        </p:nvGrpSpPr>
        <p:grpSpPr bwMode="auto">
          <a:xfrm>
            <a:off x="1286335" y="1270881"/>
            <a:ext cx="5412105" cy="4342130"/>
            <a:chOff x="0" y="0"/>
            <a:chExt cx="5407191" cy="4756567"/>
          </a:xfrm>
        </p:grpSpPr>
        <p:sp>
          <p:nvSpPr>
            <p:cNvPr id="98" name="Freeform 3"/>
            <p:cNvSpPr>
              <a:spLocks noChangeArrowheads="1"/>
            </p:cNvSpPr>
            <p:nvPr/>
          </p:nvSpPr>
          <p:spPr bwMode="auto">
            <a:xfrm>
              <a:off x="3148473" y="4482387"/>
              <a:ext cx="297052" cy="274180"/>
            </a:xfrm>
            <a:custGeom>
              <a:avLst/>
              <a:gdLst>
                <a:gd name="T0" fmla="*/ 116 w 177"/>
                <a:gd name="T1" fmla="*/ 27 h 161"/>
                <a:gd name="T2" fmla="*/ 158 w 177"/>
                <a:gd name="T3" fmla="*/ 27 h 161"/>
                <a:gd name="T4" fmla="*/ 198 w 177"/>
                <a:gd name="T5" fmla="*/ 13 h 161"/>
                <a:gd name="T6" fmla="*/ 237 w 177"/>
                <a:gd name="T7" fmla="*/ 27 h 161"/>
                <a:gd name="T8" fmla="*/ 296 w 177"/>
                <a:gd name="T9" fmla="*/ 0 h 161"/>
                <a:gd name="T10" fmla="*/ 375 w 177"/>
                <a:gd name="T11" fmla="*/ 13 h 161"/>
                <a:gd name="T12" fmla="*/ 414 w 177"/>
                <a:gd name="T13" fmla="*/ 0 h 161"/>
                <a:gd name="T14" fmla="*/ 435 w 177"/>
                <a:gd name="T15" fmla="*/ 53 h 161"/>
                <a:gd name="T16" fmla="*/ 375 w 177"/>
                <a:gd name="T17" fmla="*/ 80 h 161"/>
                <a:gd name="T18" fmla="*/ 355 w 177"/>
                <a:gd name="T19" fmla="*/ 171 h 161"/>
                <a:gd name="T20" fmla="*/ 314 w 177"/>
                <a:gd name="T21" fmla="*/ 199 h 161"/>
                <a:gd name="T22" fmla="*/ 314 w 177"/>
                <a:gd name="T23" fmla="*/ 239 h 161"/>
                <a:gd name="T24" fmla="*/ 259 w 177"/>
                <a:gd name="T25" fmla="*/ 224 h 161"/>
                <a:gd name="T26" fmla="*/ 237 w 177"/>
                <a:gd name="T27" fmla="*/ 239 h 161"/>
                <a:gd name="T28" fmla="*/ 237 w 177"/>
                <a:gd name="T29" fmla="*/ 265 h 161"/>
                <a:gd name="T30" fmla="*/ 198 w 177"/>
                <a:gd name="T31" fmla="*/ 265 h 161"/>
                <a:gd name="T32" fmla="*/ 116 w 177"/>
                <a:gd name="T33" fmla="*/ 239 h 161"/>
                <a:gd name="T34" fmla="*/ 20 w 177"/>
                <a:gd name="T35" fmla="*/ 224 h 161"/>
                <a:gd name="T36" fmla="*/ 0 w 177"/>
                <a:gd name="T37" fmla="*/ 144 h 161"/>
                <a:gd name="T38" fmla="*/ 0 w 177"/>
                <a:gd name="T39" fmla="*/ 105 h 161"/>
                <a:gd name="T40" fmla="*/ 97 w 177"/>
                <a:gd name="T41" fmla="*/ 53 h 161"/>
                <a:gd name="T42" fmla="*/ 116 w 177"/>
                <a:gd name="T43" fmla="*/ 27 h 1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7"/>
                <a:gd name="T67" fmla="*/ 0 h 161"/>
                <a:gd name="T68" fmla="*/ 177 w 177"/>
                <a:gd name="T69" fmla="*/ 161 h 1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7" h="161">
                  <a:moveTo>
                    <a:pt x="48" y="16"/>
                  </a:moveTo>
                  <a:lnTo>
                    <a:pt x="64" y="16"/>
                  </a:lnTo>
                  <a:lnTo>
                    <a:pt x="80" y="8"/>
                  </a:lnTo>
                  <a:lnTo>
                    <a:pt x="96" y="16"/>
                  </a:lnTo>
                  <a:lnTo>
                    <a:pt x="120" y="0"/>
                  </a:lnTo>
                  <a:lnTo>
                    <a:pt x="152" y="8"/>
                  </a:lnTo>
                  <a:lnTo>
                    <a:pt x="168" y="0"/>
                  </a:lnTo>
                  <a:lnTo>
                    <a:pt x="176" y="32"/>
                  </a:lnTo>
                  <a:lnTo>
                    <a:pt x="152" y="48"/>
                  </a:lnTo>
                  <a:lnTo>
                    <a:pt x="144" y="104"/>
                  </a:lnTo>
                  <a:lnTo>
                    <a:pt x="128" y="120"/>
                  </a:lnTo>
                  <a:lnTo>
                    <a:pt x="128" y="144"/>
                  </a:lnTo>
                  <a:lnTo>
                    <a:pt x="104" y="136"/>
                  </a:lnTo>
                  <a:lnTo>
                    <a:pt x="96" y="144"/>
                  </a:lnTo>
                  <a:lnTo>
                    <a:pt x="96" y="160"/>
                  </a:lnTo>
                  <a:lnTo>
                    <a:pt x="80" y="160"/>
                  </a:lnTo>
                  <a:lnTo>
                    <a:pt x="48" y="144"/>
                  </a:lnTo>
                  <a:lnTo>
                    <a:pt x="8" y="136"/>
                  </a:lnTo>
                  <a:lnTo>
                    <a:pt x="0" y="88"/>
                  </a:lnTo>
                  <a:lnTo>
                    <a:pt x="0" y="64"/>
                  </a:lnTo>
                  <a:lnTo>
                    <a:pt x="40" y="32"/>
                  </a:lnTo>
                  <a:lnTo>
                    <a:pt x="48" y="16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99" name="Freeform 4"/>
            <p:cNvSpPr>
              <a:spLocks noChangeArrowheads="1"/>
            </p:cNvSpPr>
            <p:nvPr/>
          </p:nvSpPr>
          <p:spPr bwMode="auto">
            <a:xfrm>
              <a:off x="4221785" y="0"/>
              <a:ext cx="1185406" cy="1190682"/>
            </a:xfrm>
            <a:custGeom>
              <a:avLst/>
              <a:gdLst>
                <a:gd name="T0" fmla="*/ 41 w 705"/>
                <a:gd name="T1" fmla="*/ 107 h 697"/>
                <a:gd name="T2" fmla="*/ 79 w 705"/>
                <a:gd name="T3" fmla="*/ 173 h 697"/>
                <a:gd name="T4" fmla="*/ 179 w 705"/>
                <a:gd name="T5" fmla="*/ 173 h 697"/>
                <a:gd name="T6" fmla="*/ 259 w 705"/>
                <a:gd name="T7" fmla="*/ 294 h 697"/>
                <a:gd name="T8" fmla="*/ 397 w 705"/>
                <a:gd name="T9" fmla="*/ 266 h 697"/>
                <a:gd name="T10" fmla="*/ 577 w 705"/>
                <a:gd name="T11" fmla="*/ 280 h 697"/>
                <a:gd name="T12" fmla="*/ 538 w 705"/>
                <a:gd name="T13" fmla="*/ 521 h 697"/>
                <a:gd name="T14" fmla="*/ 476 w 705"/>
                <a:gd name="T15" fmla="*/ 653 h 697"/>
                <a:gd name="T16" fmla="*/ 259 w 705"/>
                <a:gd name="T17" fmla="*/ 773 h 697"/>
                <a:gd name="T18" fmla="*/ 377 w 705"/>
                <a:gd name="T19" fmla="*/ 813 h 697"/>
                <a:gd name="T20" fmla="*/ 338 w 705"/>
                <a:gd name="T21" fmla="*/ 867 h 697"/>
                <a:gd name="T22" fmla="*/ 438 w 705"/>
                <a:gd name="T23" fmla="*/ 908 h 697"/>
                <a:gd name="T24" fmla="*/ 476 w 705"/>
                <a:gd name="T25" fmla="*/ 960 h 697"/>
                <a:gd name="T26" fmla="*/ 718 w 705"/>
                <a:gd name="T27" fmla="*/ 974 h 697"/>
                <a:gd name="T28" fmla="*/ 797 w 705"/>
                <a:gd name="T29" fmla="*/ 988 h 697"/>
                <a:gd name="T30" fmla="*/ 956 w 705"/>
                <a:gd name="T31" fmla="*/ 1067 h 697"/>
                <a:gd name="T32" fmla="*/ 1056 w 705"/>
                <a:gd name="T33" fmla="*/ 1106 h 697"/>
                <a:gd name="T34" fmla="*/ 1074 w 705"/>
                <a:gd name="T35" fmla="*/ 1039 h 697"/>
                <a:gd name="T36" fmla="*/ 1194 w 705"/>
                <a:gd name="T37" fmla="*/ 1161 h 697"/>
                <a:gd name="T38" fmla="*/ 1234 w 705"/>
                <a:gd name="T39" fmla="*/ 1133 h 697"/>
                <a:gd name="T40" fmla="*/ 1373 w 705"/>
                <a:gd name="T41" fmla="*/ 1133 h 697"/>
                <a:gd name="T42" fmla="*/ 1471 w 705"/>
                <a:gd name="T43" fmla="*/ 1052 h 697"/>
                <a:gd name="T44" fmla="*/ 1493 w 705"/>
                <a:gd name="T45" fmla="*/ 881 h 697"/>
                <a:gd name="T46" fmla="*/ 1651 w 705"/>
                <a:gd name="T47" fmla="*/ 894 h 697"/>
                <a:gd name="T48" fmla="*/ 1692 w 705"/>
                <a:gd name="T49" fmla="*/ 573 h 697"/>
                <a:gd name="T50" fmla="*/ 1730 w 705"/>
                <a:gd name="T51" fmla="*/ 493 h 697"/>
                <a:gd name="T52" fmla="*/ 1752 w 705"/>
                <a:gd name="T53" fmla="*/ 429 h 697"/>
                <a:gd name="T54" fmla="*/ 1513 w 705"/>
                <a:gd name="T55" fmla="*/ 533 h 697"/>
                <a:gd name="T56" fmla="*/ 1392 w 705"/>
                <a:gd name="T57" fmla="*/ 601 h 697"/>
                <a:gd name="T58" fmla="*/ 1216 w 705"/>
                <a:gd name="T59" fmla="*/ 506 h 697"/>
                <a:gd name="T60" fmla="*/ 1096 w 705"/>
                <a:gd name="T61" fmla="*/ 466 h 697"/>
                <a:gd name="T62" fmla="*/ 935 w 705"/>
                <a:gd name="T63" fmla="*/ 429 h 697"/>
                <a:gd name="T64" fmla="*/ 895 w 705"/>
                <a:gd name="T65" fmla="*/ 401 h 697"/>
                <a:gd name="T66" fmla="*/ 836 w 705"/>
                <a:gd name="T67" fmla="*/ 414 h 697"/>
                <a:gd name="T68" fmla="*/ 656 w 705"/>
                <a:gd name="T69" fmla="*/ 214 h 697"/>
                <a:gd name="T70" fmla="*/ 619 w 705"/>
                <a:gd name="T71" fmla="*/ 146 h 697"/>
                <a:gd name="T72" fmla="*/ 360 w 705"/>
                <a:gd name="T73" fmla="*/ 41 h 697"/>
                <a:gd name="T74" fmla="*/ 41 w 705"/>
                <a:gd name="T75" fmla="*/ 27 h 6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5"/>
                <a:gd name="T115" fmla="*/ 0 h 697"/>
                <a:gd name="T116" fmla="*/ 705 w 705"/>
                <a:gd name="T117" fmla="*/ 697 h 69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5" h="697">
                  <a:moveTo>
                    <a:pt x="8" y="32"/>
                  </a:moveTo>
                  <a:lnTo>
                    <a:pt x="16" y="64"/>
                  </a:lnTo>
                  <a:lnTo>
                    <a:pt x="0" y="96"/>
                  </a:lnTo>
                  <a:lnTo>
                    <a:pt x="32" y="104"/>
                  </a:lnTo>
                  <a:lnTo>
                    <a:pt x="48" y="88"/>
                  </a:lnTo>
                  <a:lnTo>
                    <a:pt x="72" y="104"/>
                  </a:lnTo>
                  <a:lnTo>
                    <a:pt x="88" y="152"/>
                  </a:lnTo>
                  <a:lnTo>
                    <a:pt x="104" y="176"/>
                  </a:lnTo>
                  <a:lnTo>
                    <a:pt x="144" y="160"/>
                  </a:lnTo>
                  <a:lnTo>
                    <a:pt x="160" y="160"/>
                  </a:lnTo>
                  <a:lnTo>
                    <a:pt x="192" y="128"/>
                  </a:lnTo>
                  <a:lnTo>
                    <a:pt x="232" y="168"/>
                  </a:lnTo>
                  <a:lnTo>
                    <a:pt x="208" y="248"/>
                  </a:lnTo>
                  <a:lnTo>
                    <a:pt x="216" y="312"/>
                  </a:lnTo>
                  <a:lnTo>
                    <a:pt x="192" y="336"/>
                  </a:lnTo>
                  <a:lnTo>
                    <a:pt x="192" y="392"/>
                  </a:lnTo>
                  <a:lnTo>
                    <a:pt x="176" y="368"/>
                  </a:lnTo>
                  <a:lnTo>
                    <a:pt x="104" y="464"/>
                  </a:lnTo>
                  <a:lnTo>
                    <a:pt x="128" y="504"/>
                  </a:lnTo>
                  <a:lnTo>
                    <a:pt x="152" y="488"/>
                  </a:lnTo>
                  <a:lnTo>
                    <a:pt x="160" y="504"/>
                  </a:lnTo>
                  <a:lnTo>
                    <a:pt x="136" y="520"/>
                  </a:lnTo>
                  <a:lnTo>
                    <a:pt x="136" y="544"/>
                  </a:lnTo>
                  <a:lnTo>
                    <a:pt x="176" y="544"/>
                  </a:lnTo>
                  <a:lnTo>
                    <a:pt x="192" y="536"/>
                  </a:lnTo>
                  <a:lnTo>
                    <a:pt x="192" y="576"/>
                  </a:lnTo>
                  <a:lnTo>
                    <a:pt x="232" y="600"/>
                  </a:lnTo>
                  <a:lnTo>
                    <a:pt x="288" y="584"/>
                  </a:lnTo>
                  <a:lnTo>
                    <a:pt x="288" y="608"/>
                  </a:lnTo>
                  <a:lnTo>
                    <a:pt x="320" y="592"/>
                  </a:lnTo>
                  <a:lnTo>
                    <a:pt x="368" y="640"/>
                  </a:lnTo>
                  <a:lnTo>
                    <a:pt x="384" y="640"/>
                  </a:lnTo>
                  <a:lnTo>
                    <a:pt x="400" y="672"/>
                  </a:lnTo>
                  <a:lnTo>
                    <a:pt x="424" y="664"/>
                  </a:lnTo>
                  <a:lnTo>
                    <a:pt x="424" y="632"/>
                  </a:lnTo>
                  <a:lnTo>
                    <a:pt x="432" y="624"/>
                  </a:lnTo>
                  <a:lnTo>
                    <a:pt x="432" y="664"/>
                  </a:lnTo>
                  <a:lnTo>
                    <a:pt x="480" y="696"/>
                  </a:lnTo>
                  <a:lnTo>
                    <a:pt x="488" y="672"/>
                  </a:lnTo>
                  <a:lnTo>
                    <a:pt x="496" y="680"/>
                  </a:lnTo>
                  <a:lnTo>
                    <a:pt x="528" y="648"/>
                  </a:lnTo>
                  <a:lnTo>
                    <a:pt x="552" y="680"/>
                  </a:lnTo>
                  <a:lnTo>
                    <a:pt x="600" y="680"/>
                  </a:lnTo>
                  <a:lnTo>
                    <a:pt x="592" y="632"/>
                  </a:lnTo>
                  <a:lnTo>
                    <a:pt x="568" y="576"/>
                  </a:lnTo>
                  <a:lnTo>
                    <a:pt x="600" y="528"/>
                  </a:lnTo>
                  <a:lnTo>
                    <a:pt x="632" y="520"/>
                  </a:lnTo>
                  <a:lnTo>
                    <a:pt x="664" y="536"/>
                  </a:lnTo>
                  <a:lnTo>
                    <a:pt x="688" y="424"/>
                  </a:lnTo>
                  <a:lnTo>
                    <a:pt x="680" y="344"/>
                  </a:lnTo>
                  <a:lnTo>
                    <a:pt x="696" y="328"/>
                  </a:lnTo>
                  <a:lnTo>
                    <a:pt x="696" y="296"/>
                  </a:lnTo>
                  <a:lnTo>
                    <a:pt x="680" y="288"/>
                  </a:lnTo>
                  <a:lnTo>
                    <a:pt x="704" y="256"/>
                  </a:lnTo>
                  <a:lnTo>
                    <a:pt x="680" y="256"/>
                  </a:lnTo>
                  <a:lnTo>
                    <a:pt x="608" y="320"/>
                  </a:lnTo>
                  <a:lnTo>
                    <a:pt x="608" y="336"/>
                  </a:lnTo>
                  <a:lnTo>
                    <a:pt x="560" y="360"/>
                  </a:lnTo>
                  <a:lnTo>
                    <a:pt x="520" y="360"/>
                  </a:lnTo>
                  <a:lnTo>
                    <a:pt x="488" y="304"/>
                  </a:lnTo>
                  <a:lnTo>
                    <a:pt x="488" y="280"/>
                  </a:lnTo>
                  <a:lnTo>
                    <a:pt x="440" y="280"/>
                  </a:lnTo>
                  <a:lnTo>
                    <a:pt x="416" y="256"/>
                  </a:lnTo>
                  <a:lnTo>
                    <a:pt x="376" y="256"/>
                  </a:lnTo>
                  <a:lnTo>
                    <a:pt x="376" y="240"/>
                  </a:lnTo>
                  <a:lnTo>
                    <a:pt x="360" y="240"/>
                  </a:lnTo>
                  <a:lnTo>
                    <a:pt x="360" y="256"/>
                  </a:lnTo>
                  <a:lnTo>
                    <a:pt x="336" y="248"/>
                  </a:lnTo>
                  <a:lnTo>
                    <a:pt x="296" y="176"/>
                  </a:lnTo>
                  <a:lnTo>
                    <a:pt x="264" y="128"/>
                  </a:lnTo>
                  <a:lnTo>
                    <a:pt x="248" y="104"/>
                  </a:lnTo>
                  <a:lnTo>
                    <a:pt x="248" y="88"/>
                  </a:lnTo>
                  <a:lnTo>
                    <a:pt x="200" y="24"/>
                  </a:lnTo>
                  <a:lnTo>
                    <a:pt x="144" y="24"/>
                  </a:lnTo>
                  <a:lnTo>
                    <a:pt x="104" y="0"/>
                  </a:lnTo>
                  <a:lnTo>
                    <a:pt x="16" y="16"/>
                  </a:lnTo>
                  <a:lnTo>
                    <a:pt x="8" y="32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00" name="Freeform 5"/>
            <p:cNvSpPr>
              <a:spLocks noChangeArrowheads="1"/>
            </p:cNvSpPr>
            <p:nvPr/>
          </p:nvSpPr>
          <p:spPr bwMode="auto">
            <a:xfrm>
              <a:off x="4335281" y="921123"/>
              <a:ext cx="889755" cy="685451"/>
            </a:xfrm>
            <a:custGeom>
              <a:avLst/>
              <a:gdLst>
                <a:gd name="T0" fmla="*/ 1316 w 529"/>
                <a:gd name="T1" fmla="*/ 244 h 401"/>
                <a:gd name="T2" fmla="*/ 1194 w 529"/>
                <a:gd name="T3" fmla="*/ 244 h 401"/>
                <a:gd name="T4" fmla="*/ 1137 w 529"/>
                <a:gd name="T5" fmla="*/ 202 h 401"/>
                <a:gd name="T6" fmla="*/ 1056 w 529"/>
                <a:gd name="T7" fmla="*/ 257 h 401"/>
                <a:gd name="T8" fmla="*/ 1036 w 529"/>
                <a:gd name="T9" fmla="*/ 229 h 401"/>
                <a:gd name="T10" fmla="*/ 1017 w 529"/>
                <a:gd name="T11" fmla="*/ 271 h 401"/>
                <a:gd name="T12" fmla="*/ 898 w 529"/>
                <a:gd name="T13" fmla="*/ 215 h 401"/>
                <a:gd name="T14" fmla="*/ 898 w 529"/>
                <a:gd name="T15" fmla="*/ 149 h 401"/>
                <a:gd name="T16" fmla="*/ 857 w 529"/>
                <a:gd name="T17" fmla="*/ 162 h 401"/>
                <a:gd name="T18" fmla="*/ 879 w 529"/>
                <a:gd name="T19" fmla="*/ 215 h 401"/>
                <a:gd name="T20" fmla="*/ 819 w 529"/>
                <a:gd name="T21" fmla="*/ 215 h 401"/>
                <a:gd name="T22" fmla="*/ 778 w 529"/>
                <a:gd name="T23" fmla="*/ 175 h 401"/>
                <a:gd name="T24" fmla="*/ 736 w 529"/>
                <a:gd name="T25" fmla="*/ 175 h 401"/>
                <a:gd name="T26" fmla="*/ 619 w 529"/>
                <a:gd name="T27" fmla="*/ 94 h 401"/>
                <a:gd name="T28" fmla="*/ 538 w 529"/>
                <a:gd name="T29" fmla="*/ 122 h 401"/>
                <a:gd name="T30" fmla="*/ 538 w 529"/>
                <a:gd name="T31" fmla="*/ 94 h 401"/>
                <a:gd name="T32" fmla="*/ 397 w 529"/>
                <a:gd name="T33" fmla="*/ 109 h 401"/>
                <a:gd name="T34" fmla="*/ 300 w 529"/>
                <a:gd name="T35" fmla="*/ 67 h 401"/>
                <a:gd name="T36" fmla="*/ 300 w 529"/>
                <a:gd name="T37" fmla="*/ 0 h 401"/>
                <a:gd name="T38" fmla="*/ 259 w 529"/>
                <a:gd name="T39" fmla="*/ 13 h 401"/>
                <a:gd name="T40" fmla="*/ 158 w 529"/>
                <a:gd name="T41" fmla="*/ 13 h 401"/>
                <a:gd name="T42" fmla="*/ 179 w 529"/>
                <a:gd name="T43" fmla="*/ 94 h 401"/>
                <a:gd name="T44" fmla="*/ 121 w 529"/>
                <a:gd name="T45" fmla="*/ 94 h 401"/>
                <a:gd name="T46" fmla="*/ 20 w 529"/>
                <a:gd name="T47" fmla="*/ 54 h 401"/>
                <a:gd name="T48" fmla="*/ 0 w 529"/>
                <a:gd name="T49" fmla="*/ 94 h 401"/>
                <a:gd name="T50" fmla="*/ 79 w 529"/>
                <a:gd name="T51" fmla="*/ 149 h 401"/>
                <a:gd name="T52" fmla="*/ 60 w 529"/>
                <a:gd name="T53" fmla="*/ 202 h 401"/>
                <a:gd name="T54" fmla="*/ 121 w 529"/>
                <a:gd name="T55" fmla="*/ 271 h 401"/>
                <a:gd name="T56" fmla="*/ 218 w 529"/>
                <a:gd name="T57" fmla="*/ 229 h 401"/>
                <a:gd name="T58" fmla="*/ 278 w 529"/>
                <a:gd name="T59" fmla="*/ 310 h 401"/>
                <a:gd name="T60" fmla="*/ 278 w 529"/>
                <a:gd name="T61" fmla="*/ 377 h 401"/>
                <a:gd name="T62" fmla="*/ 377 w 529"/>
                <a:gd name="T63" fmla="*/ 377 h 401"/>
                <a:gd name="T64" fmla="*/ 418 w 529"/>
                <a:gd name="T65" fmla="*/ 445 h 401"/>
                <a:gd name="T66" fmla="*/ 438 w 529"/>
                <a:gd name="T67" fmla="*/ 390 h 401"/>
                <a:gd name="T68" fmla="*/ 519 w 529"/>
                <a:gd name="T69" fmla="*/ 472 h 401"/>
                <a:gd name="T70" fmla="*/ 577 w 529"/>
                <a:gd name="T71" fmla="*/ 538 h 401"/>
                <a:gd name="T72" fmla="*/ 577 w 529"/>
                <a:gd name="T73" fmla="*/ 580 h 401"/>
                <a:gd name="T74" fmla="*/ 659 w 529"/>
                <a:gd name="T75" fmla="*/ 674 h 401"/>
                <a:gd name="T76" fmla="*/ 718 w 529"/>
                <a:gd name="T77" fmla="*/ 633 h 401"/>
                <a:gd name="T78" fmla="*/ 757 w 529"/>
                <a:gd name="T79" fmla="*/ 552 h 401"/>
                <a:gd name="T80" fmla="*/ 797 w 529"/>
                <a:gd name="T81" fmla="*/ 538 h 401"/>
                <a:gd name="T82" fmla="*/ 837 w 529"/>
                <a:gd name="T83" fmla="*/ 552 h 401"/>
                <a:gd name="T84" fmla="*/ 819 w 529"/>
                <a:gd name="T85" fmla="*/ 580 h 401"/>
                <a:gd name="T86" fmla="*/ 935 w 529"/>
                <a:gd name="T87" fmla="*/ 580 h 401"/>
                <a:gd name="T88" fmla="*/ 977 w 529"/>
                <a:gd name="T89" fmla="*/ 552 h 401"/>
                <a:gd name="T90" fmla="*/ 977 w 529"/>
                <a:gd name="T91" fmla="*/ 525 h 401"/>
                <a:gd name="T92" fmla="*/ 957 w 529"/>
                <a:gd name="T93" fmla="*/ 497 h 401"/>
                <a:gd name="T94" fmla="*/ 1078 w 529"/>
                <a:gd name="T95" fmla="*/ 458 h 401"/>
                <a:gd name="T96" fmla="*/ 1096 w 529"/>
                <a:gd name="T97" fmla="*/ 445 h 401"/>
                <a:gd name="T98" fmla="*/ 1096 w 529"/>
                <a:gd name="T99" fmla="*/ 416 h 401"/>
                <a:gd name="T100" fmla="*/ 1137 w 529"/>
                <a:gd name="T101" fmla="*/ 403 h 401"/>
                <a:gd name="T102" fmla="*/ 1137 w 529"/>
                <a:gd name="T103" fmla="*/ 323 h 401"/>
                <a:gd name="T104" fmla="*/ 1178 w 529"/>
                <a:gd name="T105" fmla="*/ 323 h 401"/>
                <a:gd name="T106" fmla="*/ 1194 w 529"/>
                <a:gd name="T107" fmla="*/ 363 h 401"/>
                <a:gd name="T108" fmla="*/ 1256 w 529"/>
                <a:gd name="T109" fmla="*/ 390 h 401"/>
                <a:gd name="T110" fmla="*/ 1277 w 529"/>
                <a:gd name="T111" fmla="*/ 377 h 401"/>
                <a:gd name="T112" fmla="*/ 1256 w 529"/>
                <a:gd name="T113" fmla="*/ 350 h 401"/>
                <a:gd name="T114" fmla="*/ 1256 w 529"/>
                <a:gd name="T115" fmla="*/ 323 h 401"/>
                <a:gd name="T116" fmla="*/ 1316 w 529"/>
                <a:gd name="T117" fmla="*/ 310 h 401"/>
                <a:gd name="T118" fmla="*/ 1316 w 529"/>
                <a:gd name="T119" fmla="*/ 244 h 4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29"/>
                <a:gd name="T181" fmla="*/ 0 h 401"/>
                <a:gd name="T182" fmla="*/ 529 w 529"/>
                <a:gd name="T183" fmla="*/ 401 h 4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29" h="401">
                  <a:moveTo>
                    <a:pt x="528" y="144"/>
                  </a:moveTo>
                  <a:lnTo>
                    <a:pt x="480" y="144"/>
                  </a:lnTo>
                  <a:lnTo>
                    <a:pt x="456" y="120"/>
                  </a:lnTo>
                  <a:lnTo>
                    <a:pt x="424" y="152"/>
                  </a:lnTo>
                  <a:lnTo>
                    <a:pt x="416" y="136"/>
                  </a:lnTo>
                  <a:lnTo>
                    <a:pt x="408" y="160"/>
                  </a:lnTo>
                  <a:lnTo>
                    <a:pt x="360" y="128"/>
                  </a:lnTo>
                  <a:lnTo>
                    <a:pt x="360" y="88"/>
                  </a:lnTo>
                  <a:lnTo>
                    <a:pt x="344" y="96"/>
                  </a:lnTo>
                  <a:lnTo>
                    <a:pt x="352" y="128"/>
                  </a:lnTo>
                  <a:lnTo>
                    <a:pt x="328" y="128"/>
                  </a:lnTo>
                  <a:lnTo>
                    <a:pt x="312" y="104"/>
                  </a:lnTo>
                  <a:lnTo>
                    <a:pt x="296" y="104"/>
                  </a:lnTo>
                  <a:lnTo>
                    <a:pt x="248" y="56"/>
                  </a:lnTo>
                  <a:lnTo>
                    <a:pt x="216" y="72"/>
                  </a:lnTo>
                  <a:lnTo>
                    <a:pt x="216" y="56"/>
                  </a:lnTo>
                  <a:lnTo>
                    <a:pt x="160" y="64"/>
                  </a:lnTo>
                  <a:lnTo>
                    <a:pt x="120" y="40"/>
                  </a:lnTo>
                  <a:lnTo>
                    <a:pt x="120" y="0"/>
                  </a:lnTo>
                  <a:lnTo>
                    <a:pt x="104" y="8"/>
                  </a:lnTo>
                  <a:lnTo>
                    <a:pt x="64" y="8"/>
                  </a:lnTo>
                  <a:lnTo>
                    <a:pt x="72" y="56"/>
                  </a:lnTo>
                  <a:lnTo>
                    <a:pt x="48" y="56"/>
                  </a:lnTo>
                  <a:lnTo>
                    <a:pt x="8" y="32"/>
                  </a:lnTo>
                  <a:lnTo>
                    <a:pt x="0" y="56"/>
                  </a:lnTo>
                  <a:lnTo>
                    <a:pt x="32" y="88"/>
                  </a:lnTo>
                  <a:lnTo>
                    <a:pt x="24" y="120"/>
                  </a:lnTo>
                  <a:lnTo>
                    <a:pt x="48" y="160"/>
                  </a:lnTo>
                  <a:lnTo>
                    <a:pt x="88" y="136"/>
                  </a:lnTo>
                  <a:lnTo>
                    <a:pt x="112" y="184"/>
                  </a:lnTo>
                  <a:lnTo>
                    <a:pt x="112" y="224"/>
                  </a:lnTo>
                  <a:lnTo>
                    <a:pt x="152" y="224"/>
                  </a:lnTo>
                  <a:lnTo>
                    <a:pt x="168" y="264"/>
                  </a:lnTo>
                  <a:lnTo>
                    <a:pt x="176" y="232"/>
                  </a:lnTo>
                  <a:lnTo>
                    <a:pt x="208" y="280"/>
                  </a:lnTo>
                  <a:lnTo>
                    <a:pt x="232" y="320"/>
                  </a:lnTo>
                  <a:lnTo>
                    <a:pt x="232" y="344"/>
                  </a:lnTo>
                  <a:lnTo>
                    <a:pt x="264" y="400"/>
                  </a:lnTo>
                  <a:lnTo>
                    <a:pt x="288" y="376"/>
                  </a:lnTo>
                  <a:lnTo>
                    <a:pt x="304" y="328"/>
                  </a:lnTo>
                  <a:lnTo>
                    <a:pt x="320" y="320"/>
                  </a:lnTo>
                  <a:lnTo>
                    <a:pt x="336" y="328"/>
                  </a:lnTo>
                  <a:lnTo>
                    <a:pt x="328" y="344"/>
                  </a:lnTo>
                  <a:lnTo>
                    <a:pt x="376" y="344"/>
                  </a:lnTo>
                  <a:lnTo>
                    <a:pt x="392" y="328"/>
                  </a:lnTo>
                  <a:lnTo>
                    <a:pt x="392" y="312"/>
                  </a:lnTo>
                  <a:lnTo>
                    <a:pt x="384" y="296"/>
                  </a:lnTo>
                  <a:lnTo>
                    <a:pt x="432" y="272"/>
                  </a:lnTo>
                  <a:lnTo>
                    <a:pt x="440" y="264"/>
                  </a:lnTo>
                  <a:lnTo>
                    <a:pt x="440" y="248"/>
                  </a:lnTo>
                  <a:lnTo>
                    <a:pt x="456" y="240"/>
                  </a:lnTo>
                  <a:lnTo>
                    <a:pt x="456" y="192"/>
                  </a:lnTo>
                  <a:lnTo>
                    <a:pt x="472" y="192"/>
                  </a:lnTo>
                  <a:lnTo>
                    <a:pt x="480" y="216"/>
                  </a:lnTo>
                  <a:lnTo>
                    <a:pt x="504" y="232"/>
                  </a:lnTo>
                  <a:lnTo>
                    <a:pt x="512" y="224"/>
                  </a:lnTo>
                  <a:lnTo>
                    <a:pt x="504" y="208"/>
                  </a:lnTo>
                  <a:lnTo>
                    <a:pt x="504" y="192"/>
                  </a:lnTo>
                  <a:lnTo>
                    <a:pt x="528" y="184"/>
                  </a:lnTo>
                  <a:lnTo>
                    <a:pt x="528" y="144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01" name="Freeform 6"/>
            <p:cNvSpPr>
              <a:spLocks noChangeArrowheads="1"/>
            </p:cNvSpPr>
            <p:nvPr/>
          </p:nvSpPr>
          <p:spPr bwMode="auto">
            <a:xfrm>
              <a:off x="4147521" y="1301587"/>
              <a:ext cx="634739" cy="673128"/>
            </a:xfrm>
            <a:custGeom>
              <a:avLst/>
              <a:gdLst>
                <a:gd name="T0" fmla="*/ 941 w 377"/>
                <a:gd name="T1" fmla="*/ 299 h 393"/>
                <a:gd name="T2" fmla="*/ 842 w 377"/>
                <a:gd name="T3" fmla="*/ 203 h 393"/>
                <a:gd name="T4" fmla="*/ 860 w 377"/>
                <a:gd name="T5" fmla="*/ 163 h 393"/>
                <a:gd name="T6" fmla="*/ 782 w 377"/>
                <a:gd name="T7" fmla="*/ 67 h 393"/>
                <a:gd name="T8" fmla="*/ 722 w 377"/>
                <a:gd name="T9" fmla="*/ 13 h 393"/>
                <a:gd name="T10" fmla="*/ 701 w 377"/>
                <a:gd name="T11" fmla="*/ 67 h 393"/>
                <a:gd name="T12" fmla="*/ 661 w 377"/>
                <a:gd name="T13" fmla="*/ 0 h 393"/>
                <a:gd name="T14" fmla="*/ 582 w 377"/>
                <a:gd name="T15" fmla="*/ 0 h 393"/>
                <a:gd name="T16" fmla="*/ 601 w 377"/>
                <a:gd name="T17" fmla="*/ 41 h 393"/>
                <a:gd name="T18" fmla="*/ 500 w 377"/>
                <a:gd name="T19" fmla="*/ 96 h 393"/>
                <a:gd name="T20" fmla="*/ 440 w 377"/>
                <a:gd name="T21" fmla="*/ 96 h 393"/>
                <a:gd name="T22" fmla="*/ 121 w 377"/>
                <a:gd name="T23" fmla="*/ 245 h 393"/>
                <a:gd name="T24" fmla="*/ 60 w 377"/>
                <a:gd name="T25" fmla="*/ 191 h 393"/>
                <a:gd name="T26" fmla="*/ 20 w 377"/>
                <a:gd name="T27" fmla="*/ 191 h 393"/>
                <a:gd name="T28" fmla="*/ 41 w 377"/>
                <a:gd name="T29" fmla="*/ 231 h 393"/>
                <a:gd name="T30" fmla="*/ 41 w 377"/>
                <a:gd name="T31" fmla="*/ 272 h 393"/>
                <a:gd name="T32" fmla="*/ 60 w 377"/>
                <a:gd name="T33" fmla="*/ 314 h 393"/>
                <a:gd name="T34" fmla="*/ 20 w 377"/>
                <a:gd name="T35" fmla="*/ 314 h 393"/>
                <a:gd name="T36" fmla="*/ 20 w 377"/>
                <a:gd name="T37" fmla="*/ 367 h 393"/>
                <a:gd name="T38" fmla="*/ 0 w 377"/>
                <a:gd name="T39" fmla="*/ 395 h 393"/>
                <a:gd name="T40" fmla="*/ 79 w 377"/>
                <a:gd name="T41" fmla="*/ 408 h 393"/>
                <a:gd name="T42" fmla="*/ 162 w 377"/>
                <a:gd name="T43" fmla="*/ 504 h 393"/>
                <a:gd name="T44" fmla="*/ 260 w 377"/>
                <a:gd name="T45" fmla="*/ 408 h 393"/>
                <a:gd name="T46" fmla="*/ 300 w 377"/>
                <a:gd name="T47" fmla="*/ 354 h 393"/>
                <a:gd name="T48" fmla="*/ 401 w 377"/>
                <a:gd name="T49" fmla="*/ 340 h 393"/>
                <a:gd name="T50" fmla="*/ 463 w 377"/>
                <a:gd name="T51" fmla="*/ 367 h 393"/>
                <a:gd name="T52" fmla="*/ 463 w 377"/>
                <a:gd name="T53" fmla="*/ 380 h 393"/>
                <a:gd name="T54" fmla="*/ 482 w 377"/>
                <a:gd name="T55" fmla="*/ 380 h 393"/>
                <a:gd name="T56" fmla="*/ 422 w 377"/>
                <a:gd name="T57" fmla="*/ 476 h 393"/>
                <a:gd name="T58" fmla="*/ 381 w 377"/>
                <a:gd name="T59" fmla="*/ 476 h 393"/>
                <a:gd name="T60" fmla="*/ 401 w 377"/>
                <a:gd name="T61" fmla="*/ 530 h 393"/>
                <a:gd name="T62" fmla="*/ 381 w 377"/>
                <a:gd name="T63" fmla="*/ 544 h 393"/>
                <a:gd name="T64" fmla="*/ 422 w 377"/>
                <a:gd name="T65" fmla="*/ 544 h 393"/>
                <a:gd name="T66" fmla="*/ 341 w 377"/>
                <a:gd name="T67" fmla="*/ 639 h 393"/>
                <a:gd name="T68" fmla="*/ 360 w 377"/>
                <a:gd name="T69" fmla="*/ 666 h 393"/>
                <a:gd name="T70" fmla="*/ 401 w 377"/>
                <a:gd name="T71" fmla="*/ 639 h 393"/>
                <a:gd name="T72" fmla="*/ 422 w 377"/>
                <a:gd name="T73" fmla="*/ 598 h 393"/>
                <a:gd name="T74" fmla="*/ 463 w 377"/>
                <a:gd name="T75" fmla="*/ 598 h 393"/>
                <a:gd name="T76" fmla="*/ 500 w 377"/>
                <a:gd name="T77" fmla="*/ 573 h 393"/>
                <a:gd name="T78" fmla="*/ 500 w 377"/>
                <a:gd name="T79" fmla="*/ 530 h 393"/>
                <a:gd name="T80" fmla="*/ 643 w 377"/>
                <a:gd name="T81" fmla="*/ 476 h 393"/>
                <a:gd name="T82" fmla="*/ 761 w 377"/>
                <a:gd name="T83" fmla="*/ 450 h 393"/>
                <a:gd name="T84" fmla="*/ 782 w 377"/>
                <a:gd name="T85" fmla="*/ 380 h 393"/>
                <a:gd name="T86" fmla="*/ 860 w 377"/>
                <a:gd name="T87" fmla="*/ 340 h 393"/>
                <a:gd name="T88" fmla="*/ 922 w 377"/>
                <a:gd name="T89" fmla="*/ 327 h 393"/>
                <a:gd name="T90" fmla="*/ 941 w 377"/>
                <a:gd name="T91" fmla="*/ 299 h 3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77"/>
                <a:gd name="T139" fmla="*/ 0 h 393"/>
                <a:gd name="T140" fmla="*/ 377 w 377"/>
                <a:gd name="T141" fmla="*/ 393 h 39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77" h="393">
                  <a:moveTo>
                    <a:pt x="376" y="176"/>
                  </a:moveTo>
                  <a:lnTo>
                    <a:pt x="336" y="120"/>
                  </a:lnTo>
                  <a:lnTo>
                    <a:pt x="344" y="96"/>
                  </a:lnTo>
                  <a:lnTo>
                    <a:pt x="312" y="40"/>
                  </a:lnTo>
                  <a:lnTo>
                    <a:pt x="288" y="8"/>
                  </a:lnTo>
                  <a:lnTo>
                    <a:pt x="280" y="40"/>
                  </a:lnTo>
                  <a:lnTo>
                    <a:pt x="264" y="0"/>
                  </a:lnTo>
                  <a:lnTo>
                    <a:pt x="232" y="0"/>
                  </a:lnTo>
                  <a:lnTo>
                    <a:pt x="240" y="24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48" y="144"/>
                  </a:lnTo>
                  <a:lnTo>
                    <a:pt x="24" y="112"/>
                  </a:lnTo>
                  <a:lnTo>
                    <a:pt x="8" y="112"/>
                  </a:lnTo>
                  <a:lnTo>
                    <a:pt x="16" y="136"/>
                  </a:lnTo>
                  <a:lnTo>
                    <a:pt x="16" y="160"/>
                  </a:lnTo>
                  <a:lnTo>
                    <a:pt x="24" y="184"/>
                  </a:lnTo>
                  <a:lnTo>
                    <a:pt x="8" y="184"/>
                  </a:lnTo>
                  <a:lnTo>
                    <a:pt x="8" y="216"/>
                  </a:lnTo>
                  <a:lnTo>
                    <a:pt x="0" y="232"/>
                  </a:lnTo>
                  <a:lnTo>
                    <a:pt x="32" y="240"/>
                  </a:lnTo>
                  <a:lnTo>
                    <a:pt x="64" y="296"/>
                  </a:lnTo>
                  <a:lnTo>
                    <a:pt x="104" y="240"/>
                  </a:lnTo>
                  <a:lnTo>
                    <a:pt x="120" y="208"/>
                  </a:lnTo>
                  <a:lnTo>
                    <a:pt x="160" y="200"/>
                  </a:lnTo>
                  <a:lnTo>
                    <a:pt x="184" y="216"/>
                  </a:lnTo>
                  <a:lnTo>
                    <a:pt x="184" y="224"/>
                  </a:lnTo>
                  <a:lnTo>
                    <a:pt x="192" y="224"/>
                  </a:lnTo>
                  <a:lnTo>
                    <a:pt x="168" y="280"/>
                  </a:lnTo>
                  <a:lnTo>
                    <a:pt x="152" y="280"/>
                  </a:lnTo>
                  <a:lnTo>
                    <a:pt x="160" y="312"/>
                  </a:lnTo>
                  <a:lnTo>
                    <a:pt x="152" y="320"/>
                  </a:lnTo>
                  <a:lnTo>
                    <a:pt x="168" y="320"/>
                  </a:lnTo>
                  <a:lnTo>
                    <a:pt x="136" y="376"/>
                  </a:lnTo>
                  <a:lnTo>
                    <a:pt x="144" y="392"/>
                  </a:lnTo>
                  <a:lnTo>
                    <a:pt x="160" y="376"/>
                  </a:lnTo>
                  <a:lnTo>
                    <a:pt x="168" y="352"/>
                  </a:lnTo>
                  <a:lnTo>
                    <a:pt x="184" y="352"/>
                  </a:lnTo>
                  <a:lnTo>
                    <a:pt x="200" y="336"/>
                  </a:lnTo>
                  <a:lnTo>
                    <a:pt x="200" y="312"/>
                  </a:lnTo>
                  <a:lnTo>
                    <a:pt x="256" y="280"/>
                  </a:lnTo>
                  <a:lnTo>
                    <a:pt x="304" y="264"/>
                  </a:lnTo>
                  <a:lnTo>
                    <a:pt x="312" y="224"/>
                  </a:lnTo>
                  <a:lnTo>
                    <a:pt x="344" y="200"/>
                  </a:lnTo>
                  <a:lnTo>
                    <a:pt x="368" y="192"/>
                  </a:lnTo>
                  <a:lnTo>
                    <a:pt x="376" y="176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02" name="Freeform 7"/>
            <p:cNvSpPr>
              <a:spLocks noChangeArrowheads="1"/>
            </p:cNvSpPr>
            <p:nvPr/>
          </p:nvSpPr>
          <p:spPr bwMode="auto">
            <a:xfrm>
              <a:off x="3664111" y="1454080"/>
              <a:ext cx="592703" cy="916502"/>
            </a:xfrm>
            <a:custGeom>
              <a:avLst/>
              <a:gdLst>
                <a:gd name="T0" fmla="*/ 790 w 353"/>
                <a:gd name="T1" fmla="*/ 266 h 537"/>
                <a:gd name="T2" fmla="*/ 731 w 353"/>
                <a:gd name="T3" fmla="*/ 160 h 537"/>
                <a:gd name="T4" fmla="*/ 614 w 353"/>
                <a:gd name="T5" fmla="*/ 148 h 537"/>
                <a:gd name="T6" fmla="*/ 552 w 353"/>
                <a:gd name="T7" fmla="*/ 0 h 537"/>
                <a:gd name="T8" fmla="*/ 435 w 353"/>
                <a:gd name="T9" fmla="*/ 109 h 537"/>
                <a:gd name="T10" fmla="*/ 336 w 353"/>
                <a:gd name="T11" fmla="*/ 135 h 537"/>
                <a:gd name="T12" fmla="*/ 198 w 353"/>
                <a:gd name="T13" fmla="*/ 173 h 537"/>
                <a:gd name="T14" fmla="*/ 79 w 353"/>
                <a:gd name="T15" fmla="*/ 122 h 537"/>
                <a:gd name="T16" fmla="*/ 20 w 353"/>
                <a:gd name="T17" fmla="*/ 201 h 537"/>
                <a:gd name="T18" fmla="*/ 138 w 353"/>
                <a:gd name="T19" fmla="*/ 335 h 537"/>
                <a:gd name="T20" fmla="*/ 60 w 353"/>
                <a:gd name="T21" fmla="*/ 388 h 537"/>
                <a:gd name="T22" fmla="*/ 158 w 353"/>
                <a:gd name="T23" fmla="*/ 454 h 537"/>
                <a:gd name="T24" fmla="*/ 79 w 353"/>
                <a:gd name="T25" fmla="*/ 480 h 537"/>
                <a:gd name="T26" fmla="*/ 41 w 353"/>
                <a:gd name="T27" fmla="*/ 546 h 537"/>
                <a:gd name="T28" fmla="*/ 79 w 353"/>
                <a:gd name="T29" fmla="*/ 668 h 537"/>
                <a:gd name="T30" fmla="*/ 60 w 353"/>
                <a:gd name="T31" fmla="*/ 854 h 537"/>
                <a:gd name="T32" fmla="*/ 217 w 353"/>
                <a:gd name="T33" fmla="*/ 882 h 537"/>
                <a:gd name="T34" fmla="*/ 277 w 353"/>
                <a:gd name="T35" fmla="*/ 854 h 537"/>
                <a:gd name="T36" fmla="*/ 375 w 353"/>
                <a:gd name="T37" fmla="*/ 708 h 537"/>
                <a:gd name="T38" fmla="*/ 573 w 353"/>
                <a:gd name="T39" fmla="*/ 628 h 537"/>
                <a:gd name="T40" fmla="*/ 593 w 353"/>
                <a:gd name="T41" fmla="*/ 575 h 537"/>
                <a:gd name="T42" fmla="*/ 476 w 353"/>
                <a:gd name="T43" fmla="*/ 534 h 537"/>
                <a:gd name="T44" fmla="*/ 454 w 353"/>
                <a:gd name="T45" fmla="*/ 480 h 537"/>
                <a:gd name="T46" fmla="*/ 397 w 353"/>
                <a:gd name="T47" fmla="*/ 442 h 537"/>
                <a:gd name="T48" fmla="*/ 259 w 353"/>
                <a:gd name="T49" fmla="*/ 429 h 537"/>
                <a:gd name="T50" fmla="*/ 336 w 353"/>
                <a:gd name="T51" fmla="*/ 280 h 537"/>
                <a:gd name="T52" fmla="*/ 397 w 353"/>
                <a:gd name="T53" fmla="*/ 227 h 537"/>
                <a:gd name="T54" fmla="*/ 476 w 353"/>
                <a:gd name="T55" fmla="*/ 253 h 537"/>
                <a:gd name="T56" fmla="*/ 513 w 353"/>
                <a:gd name="T57" fmla="*/ 307 h 537"/>
                <a:gd name="T58" fmla="*/ 552 w 353"/>
                <a:gd name="T59" fmla="*/ 335 h 537"/>
                <a:gd name="T60" fmla="*/ 633 w 353"/>
                <a:gd name="T61" fmla="*/ 429 h 537"/>
                <a:gd name="T62" fmla="*/ 673 w 353"/>
                <a:gd name="T63" fmla="*/ 480 h 537"/>
                <a:gd name="T64" fmla="*/ 810 w 353"/>
                <a:gd name="T65" fmla="*/ 361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3"/>
                <a:gd name="T100" fmla="*/ 0 h 537"/>
                <a:gd name="T101" fmla="*/ 353 w 353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3" h="537">
                  <a:moveTo>
                    <a:pt x="352" y="208"/>
                  </a:moveTo>
                  <a:lnTo>
                    <a:pt x="320" y="160"/>
                  </a:lnTo>
                  <a:lnTo>
                    <a:pt x="288" y="152"/>
                  </a:lnTo>
                  <a:lnTo>
                    <a:pt x="296" y="96"/>
                  </a:lnTo>
                  <a:lnTo>
                    <a:pt x="264" y="104"/>
                  </a:lnTo>
                  <a:lnTo>
                    <a:pt x="248" y="88"/>
                  </a:lnTo>
                  <a:lnTo>
                    <a:pt x="248" y="48"/>
                  </a:lnTo>
                  <a:lnTo>
                    <a:pt x="224" y="0"/>
                  </a:lnTo>
                  <a:lnTo>
                    <a:pt x="176" y="24"/>
                  </a:lnTo>
                  <a:lnTo>
                    <a:pt x="176" y="64"/>
                  </a:lnTo>
                  <a:lnTo>
                    <a:pt x="144" y="56"/>
                  </a:lnTo>
                  <a:lnTo>
                    <a:pt x="136" y="80"/>
                  </a:lnTo>
                  <a:lnTo>
                    <a:pt x="112" y="72"/>
                  </a:lnTo>
                  <a:lnTo>
                    <a:pt x="80" y="104"/>
                  </a:lnTo>
                  <a:lnTo>
                    <a:pt x="56" y="56"/>
                  </a:lnTo>
                  <a:lnTo>
                    <a:pt x="32" y="72"/>
                  </a:lnTo>
                  <a:lnTo>
                    <a:pt x="24" y="112"/>
                  </a:lnTo>
                  <a:lnTo>
                    <a:pt x="8" y="120"/>
                  </a:lnTo>
                  <a:lnTo>
                    <a:pt x="32" y="184"/>
                  </a:lnTo>
                  <a:lnTo>
                    <a:pt x="56" y="200"/>
                  </a:lnTo>
                  <a:lnTo>
                    <a:pt x="32" y="216"/>
                  </a:lnTo>
                  <a:lnTo>
                    <a:pt x="24" y="232"/>
                  </a:lnTo>
                  <a:lnTo>
                    <a:pt x="56" y="232"/>
                  </a:lnTo>
                  <a:lnTo>
                    <a:pt x="64" y="272"/>
                  </a:lnTo>
                  <a:lnTo>
                    <a:pt x="48" y="304"/>
                  </a:lnTo>
                  <a:lnTo>
                    <a:pt x="32" y="288"/>
                  </a:lnTo>
                  <a:lnTo>
                    <a:pt x="16" y="304"/>
                  </a:lnTo>
                  <a:lnTo>
                    <a:pt x="16" y="328"/>
                  </a:lnTo>
                  <a:lnTo>
                    <a:pt x="0" y="344"/>
                  </a:lnTo>
                  <a:lnTo>
                    <a:pt x="32" y="400"/>
                  </a:lnTo>
                  <a:lnTo>
                    <a:pt x="8" y="488"/>
                  </a:lnTo>
                  <a:lnTo>
                    <a:pt x="24" y="512"/>
                  </a:lnTo>
                  <a:lnTo>
                    <a:pt x="72" y="512"/>
                  </a:lnTo>
                  <a:lnTo>
                    <a:pt x="88" y="528"/>
                  </a:lnTo>
                  <a:lnTo>
                    <a:pt x="128" y="536"/>
                  </a:lnTo>
                  <a:lnTo>
                    <a:pt x="112" y="512"/>
                  </a:lnTo>
                  <a:lnTo>
                    <a:pt x="120" y="480"/>
                  </a:lnTo>
                  <a:lnTo>
                    <a:pt x="152" y="424"/>
                  </a:lnTo>
                  <a:lnTo>
                    <a:pt x="192" y="384"/>
                  </a:lnTo>
                  <a:lnTo>
                    <a:pt x="232" y="376"/>
                  </a:lnTo>
                  <a:lnTo>
                    <a:pt x="248" y="360"/>
                  </a:lnTo>
                  <a:lnTo>
                    <a:pt x="240" y="344"/>
                  </a:lnTo>
                  <a:lnTo>
                    <a:pt x="224" y="312"/>
                  </a:lnTo>
                  <a:lnTo>
                    <a:pt x="192" y="320"/>
                  </a:lnTo>
                  <a:lnTo>
                    <a:pt x="176" y="312"/>
                  </a:lnTo>
                  <a:lnTo>
                    <a:pt x="184" y="288"/>
                  </a:lnTo>
                  <a:lnTo>
                    <a:pt x="184" y="248"/>
                  </a:lnTo>
                  <a:lnTo>
                    <a:pt x="160" y="264"/>
                  </a:lnTo>
                  <a:lnTo>
                    <a:pt x="128" y="256"/>
                  </a:lnTo>
                  <a:lnTo>
                    <a:pt x="104" y="256"/>
                  </a:lnTo>
                  <a:lnTo>
                    <a:pt x="104" y="224"/>
                  </a:lnTo>
                  <a:lnTo>
                    <a:pt x="136" y="168"/>
                  </a:lnTo>
                  <a:lnTo>
                    <a:pt x="152" y="168"/>
                  </a:lnTo>
                  <a:lnTo>
                    <a:pt x="160" y="136"/>
                  </a:lnTo>
                  <a:lnTo>
                    <a:pt x="176" y="136"/>
                  </a:lnTo>
                  <a:lnTo>
                    <a:pt x="192" y="152"/>
                  </a:lnTo>
                  <a:lnTo>
                    <a:pt x="216" y="152"/>
                  </a:lnTo>
                  <a:lnTo>
                    <a:pt x="208" y="184"/>
                  </a:lnTo>
                  <a:lnTo>
                    <a:pt x="208" y="200"/>
                  </a:lnTo>
                  <a:lnTo>
                    <a:pt x="224" y="200"/>
                  </a:lnTo>
                  <a:lnTo>
                    <a:pt x="224" y="232"/>
                  </a:lnTo>
                  <a:lnTo>
                    <a:pt x="256" y="256"/>
                  </a:lnTo>
                  <a:lnTo>
                    <a:pt x="264" y="280"/>
                  </a:lnTo>
                  <a:lnTo>
                    <a:pt x="272" y="288"/>
                  </a:lnTo>
                  <a:lnTo>
                    <a:pt x="312" y="256"/>
                  </a:lnTo>
                  <a:lnTo>
                    <a:pt x="328" y="216"/>
                  </a:lnTo>
                  <a:lnTo>
                    <a:pt x="352" y="208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03" name="Freeform 8"/>
            <p:cNvSpPr>
              <a:spLocks noChangeArrowheads="1"/>
            </p:cNvSpPr>
            <p:nvPr/>
          </p:nvSpPr>
          <p:spPr bwMode="auto">
            <a:xfrm>
              <a:off x="3836457" y="1686671"/>
              <a:ext cx="190562" cy="218728"/>
            </a:xfrm>
            <a:custGeom>
              <a:avLst/>
              <a:gdLst>
                <a:gd name="T0" fmla="*/ 283 w 113"/>
                <a:gd name="T1" fmla="*/ 103 h 129"/>
                <a:gd name="T2" fmla="*/ 243 w 113"/>
                <a:gd name="T3" fmla="*/ 64 h 129"/>
                <a:gd name="T4" fmla="*/ 283 w 113"/>
                <a:gd name="T5" fmla="*/ 26 h 129"/>
                <a:gd name="T6" fmla="*/ 202 w 113"/>
                <a:gd name="T7" fmla="*/ 26 h 129"/>
                <a:gd name="T8" fmla="*/ 183 w 113"/>
                <a:gd name="T9" fmla="*/ 0 h 129"/>
                <a:gd name="T10" fmla="*/ 141 w 113"/>
                <a:gd name="T11" fmla="*/ 0 h 129"/>
                <a:gd name="T12" fmla="*/ 122 w 113"/>
                <a:gd name="T13" fmla="*/ 52 h 129"/>
                <a:gd name="T14" fmla="*/ 83 w 113"/>
                <a:gd name="T15" fmla="*/ 52 h 129"/>
                <a:gd name="T16" fmla="*/ 0 w 113"/>
                <a:gd name="T17" fmla="*/ 143 h 129"/>
                <a:gd name="T18" fmla="*/ 0 w 113"/>
                <a:gd name="T19" fmla="*/ 194 h 129"/>
                <a:gd name="T20" fmla="*/ 83 w 113"/>
                <a:gd name="T21" fmla="*/ 194 h 129"/>
                <a:gd name="T22" fmla="*/ 122 w 113"/>
                <a:gd name="T23" fmla="*/ 207 h 129"/>
                <a:gd name="T24" fmla="*/ 202 w 113"/>
                <a:gd name="T25" fmla="*/ 181 h 129"/>
                <a:gd name="T26" fmla="*/ 202 w 113"/>
                <a:gd name="T27" fmla="*/ 156 h 129"/>
                <a:gd name="T28" fmla="*/ 183 w 113"/>
                <a:gd name="T29" fmla="*/ 130 h 129"/>
                <a:gd name="T30" fmla="*/ 243 w 113"/>
                <a:gd name="T31" fmla="*/ 130 h 129"/>
                <a:gd name="T32" fmla="*/ 283 w 113"/>
                <a:gd name="T33" fmla="*/ 103 h 1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29"/>
                <a:gd name="T53" fmla="*/ 113 w 113"/>
                <a:gd name="T54" fmla="*/ 129 h 1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29">
                  <a:moveTo>
                    <a:pt x="112" y="64"/>
                  </a:moveTo>
                  <a:lnTo>
                    <a:pt x="96" y="40"/>
                  </a:lnTo>
                  <a:lnTo>
                    <a:pt x="112" y="16"/>
                  </a:lnTo>
                  <a:lnTo>
                    <a:pt x="80" y="16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0" y="88"/>
                  </a:lnTo>
                  <a:lnTo>
                    <a:pt x="0" y="120"/>
                  </a:lnTo>
                  <a:lnTo>
                    <a:pt x="32" y="120"/>
                  </a:lnTo>
                  <a:lnTo>
                    <a:pt x="48" y="128"/>
                  </a:lnTo>
                  <a:lnTo>
                    <a:pt x="80" y="112"/>
                  </a:lnTo>
                  <a:lnTo>
                    <a:pt x="80" y="96"/>
                  </a:lnTo>
                  <a:lnTo>
                    <a:pt x="72" y="80"/>
                  </a:lnTo>
                  <a:lnTo>
                    <a:pt x="96" y="80"/>
                  </a:lnTo>
                  <a:lnTo>
                    <a:pt x="112" y="64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04" name="Freeform 9"/>
            <p:cNvSpPr>
              <a:spLocks noChangeArrowheads="1"/>
            </p:cNvSpPr>
            <p:nvPr/>
          </p:nvSpPr>
          <p:spPr bwMode="auto">
            <a:xfrm>
              <a:off x="3958361" y="1794495"/>
              <a:ext cx="149927" cy="206405"/>
            </a:xfrm>
            <a:custGeom>
              <a:avLst/>
              <a:gdLst>
                <a:gd name="T0" fmla="*/ 221 w 89"/>
                <a:gd name="T1" fmla="*/ 135 h 121"/>
                <a:gd name="T2" fmla="*/ 200 w 89"/>
                <a:gd name="T3" fmla="*/ 93 h 121"/>
                <a:gd name="T4" fmla="*/ 141 w 89"/>
                <a:gd name="T5" fmla="*/ 66 h 121"/>
                <a:gd name="T6" fmla="*/ 121 w 89"/>
                <a:gd name="T7" fmla="*/ 13 h 121"/>
                <a:gd name="T8" fmla="*/ 79 w 89"/>
                <a:gd name="T9" fmla="*/ 0 h 121"/>
                <a:gd name="T10" fmla="*/ 60 w 89"/>
                <a:gd name="T11" fmla="*/ 13 h 121"/>
                <a:gd name="T12" fmla="*/ 79 w 89"/>
                <a:gd name="T13" fmla="*/ 80 h 121"/>
                <a:gd name="T14" fmla="*/ 20 w 89"/>
                <a:gd name="T15" fmla="*/ 80 h 121"/>
                <a:gd name="T16" fmla="*/ 0 w 89"/>
                <a:gd name="T17" fmla="*/ 186 h 121"/>
                <a:gd name="T18" fmla="*/ 41 w 89"/>
                <a:gd name="T19" fmla="*/ 200 h 121"/>
                <a:gd name="T20" fmla="*/ 141 w 89"/>
                <a:gd name="T21" fmla="*/ 186 h 121"/>
                <a:gd name="T22" fmla="*/ 141 w 89"/>
                <a:gd name="T23" fmla="*/ 135 h 121"/>
                <a:gd name="T24" fmla="*/ 221 w 89"/>
                <a:gd name="T25" fmla="*/ 135 h 1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9"/>
                <a:gd name="T40" fmla="*/ 0 h 121"/>
                <a:gd name="T41" fmla="*/ 89 w 89"/>
                <a:gd name="T42" fmla="*/ 121 h 1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9" h="121">
                  <a:moveTo>
                    <a:pt x="88" y="80"/>
                  </a:moveTo>
                  <a:lnTo>
                    <a:pt x="80" y="56"/>
                  </a:lnTo>
                  <a:lnTo>
                    <a:pt x="56" y="40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32" y="48"/>
                  </a:lnTo>
                  <a:lnTo>
                    <a:pt x="8" y="48"/>
                  </a:lnTo>
                  <a:lnTo>
                    <a:pt x="0" y="112"/>
                  </a:lnTo>
                  <a:lnTo>
                    <a:pt x="16" y="12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88" y="80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05" name="Freeform 10"/>
            <p:cNvSpPr>
              <a:spLocks noChangeArrowheads="1"/>
            </p:cNvSpPr>
            <p:nvPr/>
          </p:nvSpPr>
          <p:spPr bwMode="auto">
            <a:xfrm>
              <a:off x="3958361" y="1808358"/>
              <a:ext cx="57449" cy="69315"/>
            </a:xfrm>
            <a:custGeom>
              <a:avLst/>
              <a:gdLst>
                <a:gd name="T0" fmla="*/ 96 w 33"/>
                <a:gd name="T1" fmla="*/ 64 h 41"/>
                <a:gd name="T2" fmla="*/ 24 w 33"/>
                <a:gd name="T3" fmla="*/ 64 h 41"/>
                <a:gd name="T4" fmla="*/ 24 w 33"/>
                <a:gd name="T5" fmla="*/ 38 h 41"/>
                <a:gd name="T6" fmla="*/ 0 w 33"/>
                <a:gd name="T7" fmla="*/ 0 h 41"/>
                <a:gd name="T8" fmla="*/ 71 w 33"/>
                <a:gd name="T9" fmla="*/ 13 h 41"/>
                <a:gd name="T10" fmla="*/ 96 w 33"/>
                <a:gd name="T11" fmla="*/ 64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41"/>
                <a:gd name="T20" fmla="*/ 33 w 33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41">
                  <a:moveTo>
                    <a:pt x="32" y="40"/>
                  </a:moveTo>
                  <a:lnTo>
                    <a:pt x="8" y="40"/>
                  </a:lnTo>
                  <a:lnTo>
                    <a:pt x="8" y="24"/>
                  </a:lnTo>
                  <a:lnTo>
                    <a:pt x="0" y="0"/>
                  </a:lnTo>
                  <a:lnTo>
                    <a:pt x="24" y="8"/>
                  </a:lnTo>
                  <a:lnTo>
                    <a:pt x="32" y="40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06" name="Freeform 11"/>
            <p:cNvSpPr>
              <a:spLocks noChangeArrowheads="1"/>
            </p:cNvSpPr>
            <p:nvPr/>
          </p:nvSpPr>
          <p:spPr bwMode="auto">
            <a:xfrm>
              <a:off x="3823847" y="2054812"/>
              <a:ext cx="730020" cy="494449"/>
            </a:xfrm>
            <a:custGeom>
              <a:avLst/>
              <a:gdLst>
                <a:gd name="T0" fmla="*/ 384 w 433"/>
                <a:gd name="T1" fmla="*/ 13 h 289"/>
                <a:gd name="T2" fmla="*/ 343 w 433"/>
                <a:gd name="T3" fmla="*/ 41 h 289"/>
                <a:gd name="T4" fmla="*/ 243 w 433"/>
                <a:gd name="T5" fmla="*/ 54 h 289"/>
                <a:gd name="T6" fmla="*/ 141 w 433"/>
                <a:gd name="T7" fmla="*/ 122 h 289"/>
                <a:gd name="T8" fmla="*/ 41 w 433"/>
                <a:gd name="T9" fmla="*/ 215 h 289"/>
                <a:gd name="T10" fmla="*/ 41 w 433"/>
                <a:gd name="T11" fmla="*/ 271 h 289"/>
                <a:gd name="T12" fmla="*/ 83 w 433"/>
                <a:gd name="T13" fmla="*/ 311 h 289"/>
                <a:gd name="T14" fmla="*/ 122 w 433"/>
                <a:gd name="T15" fmla="*/ 298 h 289"/>
                <a:gd name="T16" fmla="*/ 162 w 433"/>
                <a:gd name="T17" fmla="*/ 298 h 289"/>
                <a:gd name="T18" fmla="*/ 20 w 433"/>
                <a:gd name="T19" fmla="*/ 380 h 289"/>
                <a:gd name="T20" fmla="*/ 0 w 433"/>
                <a:gd name="T21" fmla="*/ 419 h 289"/>
                <a:gd name="T22" fmla="*/ 41 w 433"/>
                <a:gd name="T23" fmla="*/ 432 h 289"/>
                <a:gd name="T24" fmla="*/ 122 w 433"/>
                <a:gd name="T25" fmla="*/ 486 h 289"/>
                <a:gd name="T26" fmla="*/ 202 w 433"/>
                <a:gd name="T27" fmla="*/ 486 h 289"/>
                <a:gd name="T28" fmla="*/ 243 w 433"/>
                <a:gd name="T29" fmla="*/ 459 h 289"/>
                <a:gd name="T30" fmla="*/ 243 w 433"/>
                <a:gd name="T31" fmla="*/ 432 h 289"/>
                <a:gd name="T32" fmla="*/ 283 w 433"/>
                <a:gd name="T33" fmla="*/ 445 h 289"/>
                <a:gd name="T34" fmla="*/ 301 w 433"/>
                <a:gd name="T35" fmla="*/ 459 h 289"/>
                <a:gd name="T36" fmla="*/ 384 w 433"/>
                <a:gd name="T37" fmla="*/ 486 h 289"/>
                <a:gd name="T38" fmla="*/ 422 w 433"/>
                <a:gd name="T39" fmla="*/ 459 h 289"/>
                <a:gd name="T40" fmla="*/ 484 w 433"/>
                <a:gd name="T41" fmla="*/ 459 h 289"/>
                <a:gd name="T42" fmla="*/ 484 w 433"/>
                <a:gd name="T43" fmla="*/ 486 h 289"/>
                <a:gd name="T44" fmla="*/ 525 w 433"/>
                <a:gd name="T45" fmla="*/ 472 h 289"/>
                <a:gd name="T46" fmla="*/ 606 w 433"/>
                <a:gd name="T47" fmla="*/ 393 h 289"/>
                <a:gd name="T48" fmla="*/ 646 w 433"/>
                <a:gd name="T49" fmla="*/ 393 h 289"/>
                <a:gd name="T50" fmla="*/ 746 w 433"/>
                <a:gd name="T51" fmla="*/ 285 h 289"/>
                <a:gd name="T52" fmla="*/ 746 w 433"/>
                <a:gd name="T53" fmla="*/ 244 h 289"/>
                <a:gd name="T54" fmla="*/ 766 w 433"/>
                <a:gd name="T55" fmla="*/ 231 h 289"/>
                <a:gd name="T56" fmla="*/ 786 w 433"/>
                <a:gd name="T57" fmla="*/ 258 h 289"/>
                <a:gd name="T58" fmla="*/ 868 w 433"/>
                <a:gd name="T59" fmla="*/ 163 h 289"/>
                <a:gd name="T60" fmla="*/ 948 w 433"/>
                <a:gd name="T61" fmla="*/ 136 h 289"/>
                <a:gd name="T62" fmla="*/ 948 w 433"/>
                <a:gd name="T63" fmla="*/ 149 h 289"/>
                <a:gd name="T64" fmla="*/ 1010 w 433"/>
                <a:gd name="T65" fmla="*/ 109 h 289"/>
                <a:gd name="T66" fmla="*/ 1052 w 433"/>
                <a:gd name="T67" fmla="*/ 122 h 289"/>
                <a:gd name="T68" fmla="*/ 1090 w 433"/>
                <a:gd name="T69" fmla="*/ 41 h 289"/>
                <a:gd name="T70" fmla="*/ 1070 w 433"/>
                <a:gd name="T71" fmla="*/ 27 h 289"/>
                <a:gd name="T72" fmla="*/ 1010 w 433"/>
                <a:gd name="T73" fmla="*/ 27 h 289"/>
                <a:gd name="T74" fmla="*/ 969 w 433"/>
                <a:gd name="T75" fmla="*/ 41 h 289"/>
                <a:gd name="T76" fmla="*/ 868 w 433"/>
                <a:gd name="T77" fmla="*/ 41 h 289"/>
                <a:gd name="T78" fmla="*/ 828 w 433"/>
                <a:gd name="T79" fmla="*/ 0 h 289"/>
                <a:gd name="T80" fmla="*/ 685 w 433"/>
                <a:gd name="T81" fmla="*/ 67 h 289"/>
                <a:gd name="T82" fmla="*/ 668 w 433"/>
                <a:gd name="T83" fmla="*/ 109 h 289"/>
                <a:gd name="T84" fmla="*/ 626 w 433"/>
                <a:gd name="T85" fmla="*/ 109 h 289"/>
                <a:gd name="T86" fmla="*/ 505 w 433"/>
                <a:gd name="T87" fmla="*/ 109 h 289"/>
                <a:gd name="T88" fmla="*/ 505 w 433"/>
                <a:gd name="T89" fmla="*/ 81 h 289"/>
                <a:gd name="T90" fmla="*/ 546 w 433"/>
                <a:gd name="T91" fmla="*/ 54 h 289"/>
                <a:gd name="T92" fmla="*/ 505 w 433"/>
                <a:gd name="T93" fmla="*/ 0 h 289"/>
                <a:gd name="T94" fmla="*/ 444 w 433"/>
                <a:gd name="T95" fmla="*/ 0 h 289"/>
                <a:gd name="T96" fmla="*/ 422 w 433"/>
                <a:gd name="T97" fmla="*/ 0 h 289"/>
                <a:gd name="T98" fmla="*/ 404 w 433"/>
                <a:gd name="T99" fmla="*/ 27 h 289"/>
                <a:gd name="T100" fmla="*/ 384 w 433"/>
                <a:gd name="T101" fmla="*/ 13 h 2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3"/>
                <a:gd name="T154" fmla="*/ 0 h 289"/>
                <a:gd name="T155" fmla="*/ 433 w 433"/>
                <a:gd name="T156" fmla="*/ 289 h 28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3" h="289">
                  <a:moveTo>
                    <a:pt x="152" y="8"/>
                  </a:moveTo>
                  <a:lnTo>
                    <a:pt x="136" y="24"/>
                  </a:lnTo>
                  <a:lnTo>
                    <a:pt x="96" y="32"/>
                  </a:lnTo>
                  <a:lnTo>
                    <a:pt x="56" y="72"/>
                  </a:lnTo>
                  <a:lnTo>
                    <a:pt x="16" y="128"/>
                  </a:lnTo>
                  <a:lnTo>
                    <a:pt x="16" y="160"/>
                  </a:lnTo>
                  <a:lnTo>
                    <a:pt x="32" y="184"/>
                  </a:lnTo>
                  <a:lnTo>
                    <a:pt x="48" y="176"/>
                  </a:lnTo>
                  <a:lnTo>
                    <a:pt x="64" y="176"/>
                  </a:lnTo>
                  <a:lnTo>
                    <a:pt x="8" y="224"/>
                  </a:lnTo>
                  <a:lnTo>
                    <a:pt x="0" y="248"/>
                  </a:lnTo>
                  <a:lnTo>
                    <a:pt x="16" y="256"/>
                  </a:lnTo>
                  <a:lnTo>
                    <a:pt x="48" y="288"/>
                  </a:lnTo>
                  <a:lnTo>
                    <a:pt x="80" y="288"/>
                  </a:lnTo>
                  <a:lnTo>
                    <a:pt x="96" y="272"/>
                  </a:lnTo>
                  <a:lnTo>
                    <a:pt x="96" y="256"/>
                  </a:lnTo>
                  <a:lnTo>
                    <a:pt x="112" y="264"/>
                  </a:lnTo>
                  <a:lnTo>
                    <a:pt x="120" y="272"/>
                  </a:lnTo>
                  <a:lnTo>
                    <a:pt x="152" y="288"/>
                  </a:lnTo>
                  <a:lnTo>
                    <a:pt x="168" y="272"/>
                  </a:lnTo>
                  <a:lnTo>
                    <a:pt x="192" y="272"/>
                  </a:lnTo>
                  <a:lnTo>
                    <a:pt x="192" y="288"/>
                  </a:lnTo>
                  <a:lnTo>
                    <a:pt x="208" y="280"/>
                  </a:lnTo>
                  <a:lnTo>
                    <a:pt x="240" y="232"/>
                  </a:lnTo>
                  <a:lnTo>
                    <a:pt x="256" y="232"/>
                  </a:lnTo>
                  <a:lnTo>
                    <a:pt x="296" y="168"/>
                  </a:lnTo>
                  <a:lnTo>
                    <a:pt x="296" y="144"/>
                  </a:lnTo>
                  <a:lnTo>
                    <a:pt x="304" y="136"/>
                  </a:lnTo>
                  <a:lnTo>
                    <a:pt x="312" y="152"/>
                  </a:lnTo>
                  <a:lnTo>
                    <a:pt x="344" y="96"/>
                  </a:lnTo>
                  <a:lnTo>
                    <a:pt x="376" y="80"/>
                  </a:lnTo>
                  <a:lnTo>
                    <a:pt x="376" y="88"/>
                  </a:lnTo>
                  <a:lnTo>
                    <a:pt x="400" y="64"/>
                  </a:lnTo>
                  <a:lnTo>
                    <a:pt x="416" y="72"/>
                  </a:lnTo>
                  <a:lnTo>
                    <a:pt x="432" y="24"/>
                  </a:lnTo>
                  <a:lnTo>
                    <a:pt x="424" y="16"/>
                  </a:lnTo>
                  <a:lnTo>
                    <a:pt x="400" y="16"/>
                  </a:lnTo>
                  <a:lnTo>
                    <a:pt x="384" y="24"/>
                  </a:lnTo>
                  <a:lnTo>
                    <a:pt x="344" y="24"/>
                  </a:lnTo>
                  <a:lnTo>
                    <a:pt x="328" y="0"/>
                  </a:lnTo>
                  <a:lnTo>
                    <a:pt x="272" y="40"/>
                  </a:lnTo>
                  <a:lnTo>
                    <a:pt x="264" y="64"/>
                  </a:lnTo>
                  <a:lnTo>
                    <a:pt x="248" y="64"/>
                  </a:lnTo>
                  <a:lnTo>
                    <a:pt x="200" y="64"/>
                  </a:lnTo>
                  <a:lnTo>
                    <a:pt x="200" y="48"/>
                  </a:lnTo>
                  <a:lnTo>
                    <a:pt x="216" y="32"/>
                  </a:lnTo>
                  <a:lnTo>
                    <a:pt x="200" y="0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60" y="16"/>
                  </a:lnTo>
                  <a:lnTo>
                    <a:pt x="152" y="8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07" name="Freeform 12"/>
            <p:cNvSpPr>
              <a:spLocks noChangeArrowheads="1"/>
            </p:cNvSpPr>
            <p:nvPr/>
          </p:nvSpPr>
          <p:spPr bwMode="auto">
            <a:xfrm>
              <a:off x="3973774" y="2450679"/>
              <a:ext cx="605314" cy="546820"/>
            </a:xfrm>
            <a:custGeom>
              <a:avLst/>
              <a:gdLst>
                <a:gd name="T0" fmla="*/ 413 w 361"/>
                <a:gd name="T1" fmla="*/ 0 h 321"/>
                <a:gd name="T2" fmla="*/ 373 w 361"/>
                <a:gd name="T3" fmla="*/ 0 h 321"/>
                <a:gd name="T4" fmla="*/ 296 w 361"/>
                <a:gd name="T5" fmla="*/ 80 h 321"/>
                <a:gd name="T6" fmla="*/ 236 w 361"/>
                <a:gd name="T7" fmla="*/ 93 h 321"/>
                <a:gd name="T8" fmla="*/ 236 w 361"/>
                <a:gd name="T9" fmla="*/ 66 h 321"/>
                <a:gd name="T10" fmla="*/ 197 w 361"/>
                <a:gd name="T11" fmla="*/ 66 h 321"/>
                <a:gd name="T12" fmla="*/ 158 w 361"/>
                <a:gd name="T13" fmla="*/ 93 h 321"/>
                <a:gd name="T14" fmla="*/ 78 w 361"/>
                <a:gd name="T15" fmla="*/ 66 h 321"/>
                <a:gd name="T16" fmla="*/ 60 w 361"/>
                <a:gd name="T17" fmla="*/ 53 h 321"/>
                <a:gd name="T18" fmla="*/ 20 w 361"/>
                <a:gd name="T19" fmla="*/ 40 h 321"/>
                <a:gd name="T20" fmla="*/ 20 w 361"/>
                <a:gd name="T21" fmla="*/ 66 h 321"/>
                <a:gd name="T22" fmla="*/ 0 w 361"/>
                <a:gd name="T23" fmla="*/ 80 h 321"/>
                <a:gd name="T24" fmla="*/ 78 w 361"/>
                <a:gd name="T25" fmla="*/ 93 h 321"/>
                <a:gd name="T26" fmla="*/ 97 w 361"/>
                <a:gd name="T27" fmla="*/ 130 h 321"/>
                <a:gd name="T28" fmla="*/ 138 w 361"/>
                <a:gd name="T29" fmla="*/ 130 h 321"/>
                <a:gd name="T30" fmla="*/ 197 w 361"/>
                <a:gd name="T31" fmla="*/ 186 h 321"/>
                <a:gd name="T32" fmla="*/ 254 w 361"/>
                <a:gd name="T33" fmla="*/ 171 h 321"/>
                <a:gd name="T34" fmla="*/ 254 w 361"/>
                <a:gd name="T35" fmla="*/ 239 h 321"/>
                <a:gd name="T36" fmla="*/ 334 w 361"/>
                <a:gd name="T37" fmla="*/ 304 h 321"/>
                <a:gd name="T38" fmla="*/ 373 w 361"/>
                <a:gd name="T39" fmla="*/ 304 h 321"/>
                <a:gd name="T40" fmla="*/ 393 w 361"/>
                <a:gd name="T41" fmla="*/ 279 h 321"/>
                <a:gd name="T42" fmla="*/ 451 w 361"/>
                <a:gd name="T43" fmla="*/ 316 h 321"/>
                <a:gd name="T44" fmla="*/ 413 w 361"/>
                <a:gd name="T45" fmla="*/ 344 h 321"/>
                <a:gd name="T46" fmla="*/ 393 w 361"/>
                <a:gd name="T47" fmla="*/ 331 h 321"/>
                <a:gd name="T48" fmla="*/ 354 w 361"/>
                <a:gd name="T49" fmla="*/ 316 h 321"/>
                <a:gd name="T50" fmla="*/ 354 w 361"/>
                <a:gd name="T51" fmla="*/ 370 h 321"/>
                <a:gd name="T52" fmla="*/ 334 w 361"/>
                <a:gd name="T53" fmla="*/ 396 h 321"/>
                <a:gd name="T54" fmla="*/ 393 w 361"/>
                <a:gd name="T55" fmla="*/ 450 h 321"/>
                <a:gd name="T56" fmla="*/ 393 w 361"/>
                <a:gd name="T57" fmla="*/ 489 h 321"/>
                <a:gd name="T58" fmla="*/ 489 w 361"/>
                <a:gd name="T59" fmla="*/ 489 h 321"/>
                <a:gd name="T60" fmla="*/ 530 w 361"/>
                <a:gd name="T61" fmla="*/ 516 h 321"/>
                <a:gd name="T62" fmla="*/ 588 w 361"/>
                <a:gd name="T63" fmla="*/ 503 h 321"/>
                <a:gd name="T64" fmla="*/ 668 w 361"/>
                <a:gd name="T65" fmla="*/ 529 h 321"/>
                <a:gd name="T66" fmla="*/ 726 w 361"/>
                <a:gd name="T67" fmla="*/ 489 h 321"/>
                <a:gd name="T68" fmla="*/ 785 w 361"/>
                <a:gd name="T69" fmla="*/ 424 h 321"/>
                <a:gd name="T70" fmla="*/ 707 w 361"/>
                <a:gd name="T71" fmla="*/ 396 h 321"/>
                <a:gd name="T72" fmla="*/ 785 w 361"/>
                <a:gd name="T73" fmla="*/ 384 h 321"/>
                <a:gd name="T74" fmla="*/ 805 w 361"/>
                <a:gd name="T75" fmla="*/ 396 h 321"/>
                <a:gd name="T76" fmla="*/ 883 w 361"/>
                <a:gd name="T77" fmla="*/ 384 h 321"/>
                <a:gd name="T78" fmla="*/ 883 w 361"/>
                <a:gd name="T79" fmla="*/ 370 h 321"/>
                <a:gd name="T80" fmla="*/ 785 w 361"/>
                <a:gd name="T81" fmla="*/ 331 h 321"/>
                <a:gd name="T82" fmla="*/ 785 w 361"/>
                <a:gd name="T83" fmla="*/ 304 h 321"/>
                <a:gd name="T84" fmla="*/ 748 w 361"/>
                <a:gd name="T85" fmla="*/ 292 h 321"/>
                <a:gd name="T86" fmla="*/ 707 w 361"/>
                <a:gd name="T87" fmla="*/ 279 h 321"/>
                <a:gd name="T88" fmla="*/ 668 w 361"/>
                <a:gd name="T89" fmla="*/ 212 h 321"/>
                <a:gd name="T90" fmla="*/ 570 w 361"/>
                <a:gd name="T91" fmla="*/ 106 h 321"/>
                <a:gd name="T92" fmla="*/ 570 w 361"/>
                <a:gd name="T93" fmla="*/ 66 h 321"/>
                <a:gd name="T94" fmla="*/ 471 w 361"/>
                <a:gd name="T95" fmla="*/ 53 h 321"/>
                <a:gd name="T96" fmla="*/ 432 w 361"/>
                <a:gd name="T97" fmla="*/ 40 h 321"/>
                <a:gd name="T98" fmla="*/ 413 w 361"/>
                <a:gd name="T99" fmla="*/ 0 h 32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1"/>
                <a:gd name="T151" fmla="*/ 0 h 321"/>
                <a:gd name="T152" fmla="*/ 361 w 361"/>
                <a:gd name="T153" fmla="*/ 321 h 32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1" h="321">
                  <a:moveTo>
                    <a:pt x="168" y="0"/>
                  </a:moveTo>
                  <a:lnTo>
                    <a:pt x="152" y="0"/>
                  </a:lnTo>
                  <a:lnTo>
                    <a:pt x="120" y="48"/>
                  </a:lnTo>
                  <a:lnTo>
                    <a:pt x="96" y="56"/>
                  </a:lnTo>
                  <a:lnTo>
                    <a:pt x="96" y="40"/>
                  </a:lnTo>
                  <a:lnTo>
                    <a:pt x="80" y="40"/>
                  </a:lnTo>
                  <a:lnTo>
                    <a:pt x="64" y="56"/>
                  </a:lnTo>
                  <a:lnTo>
                    <a:pt x="32" y="40"/>
                  </a:lnTo>
                  <a:lnTo>
                    <a:pt x="24" y="32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32" y="56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80" y="112"/>
                  </a:lnTo>
                  <a:lnTo>
                    <a:pt x="104" y="104"/>
                  </a:lnTo>
                  <a:lnTo>
                    <a:pt x="104" y="144"/>
                  </a:lnTo>
                  <a:lnTo>
                    <a:pt x="136" y="184"/>
                  </a:lnTo>
                  <a:lnTo>
                    <a:pt x="152" y="184"/>
                  </a:lnTo>
                  <a:lnTo>
                    <a:pt x="160" y="168"/>
                  </a:lnTo>
                  <a:lnTo>
                    <a:pt x="184" y="192"/>
                  </a:lnTo>
                  <a:lnTo>
                    <a:pt x="168" y="208"/>
                  </a:lnTo>
                  <a:lnTo>
                    <a:pt x="160" y="200"/>
                  </a:lnTo>
                  <a:lnTo>
                    <a:pt x="144" y="192"/>
                  </a:lnTo>
                  <a:lnTo>
                    <a:pt x="144" y="224"/>
                  </a:lnTo>
                  <a:lnTo>
                    <a:pt x="136" y="240"/>
                  </a:lnTo>
                  <a:lnTo>
                    <a:pt x="160" y="272"/>
                  </a:lnTo>
                  <a:lnTo>
                    <a:pt x="160" y="296"/>
                  </a:lnTo>
                  <a:lnTo>
                    <a:pt x="200" y="296"/>
                  </a:lnTo>
                  <a:lnTo>
                    <a:pt x="216" y="312"/>
                  </a:lnTo>
                  <a:lnTo>
                    <a:pt x="240" y="304"/>
                  </a:lnTo>
                  <a:lnTo>
                    <a:pt x="272" y="320"/>
                  </a:lnTo>
                  <a:lnTo>
                    <a:pt x="296" y="296"/>
                  </a:lnTo>
                  <a:lnTo>
                    <a:pt x="320" y="256"/>
                  </a:lnTo>
                  <a:lnTo>
                    <a:pt x="288" y="240"/>
                  </a:lnTo>
                  <a:lnTo>
                    <a:pt x="320" y="232"/>
                  </a:lnTo>
                  <a:lnTo>
                    <a:pt x="328" y="240"/>
                  </a:lnTo>
                  <a:lnTo>
                    <a:pt x="360" y="232"/>
                  </a:lnTo>
                  <a:lnTo>
                    <a:pt x="360" y="224"/>
                  </a:lnTo>
                  <a:lnTo>
                    <a:pt x="320" y="200"/>
                  </a:lnTo>
                  <a:lnTo>
                    <a:pt x="320" y="184"/>
                  </a:lnTo>
                  <a:lnTo>
                    <a:pt x="304" y="176"/>
                  </a:lnTo>
                  <a:lnTo>
                    <a:pt x="288" y="168"/>
                  </a:lnTo>
                  <a:lnTo>
                    <a:pt x="272" y="128"/>
                  </a:lnTo>
                  <a:lnTo>
                    <a:pt x="232" y="64"/>
                  </a:lnTo>
                  <a:lnTo>
                    <a:pt x="232" y="40"/>
                  </a:lnTo>
                  <a:lnTo>
                    <a:pt x="192" y="32"/>
                  </a:lnTo>
                  <a:lnTo>
                    <a:pt x="176" y="24"/>
                  </a:lnTo>
                  <a:lnTo>
                    <a:pt x="168" y="0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08" name="Freeform 13"/>
            <p:cNvSpPr>
              <a:spLocks noChangeArrowheads="1"/>
            </p:cNvSpPr>
            <p:nvPr/>
          </p:nvSpPr>
          <p:spPr bwMode="auto">
            <a:xfrm>
              <a:off x="4471196" y="2888136"/>
              <a:ext cx="107892" cy="93961"/>
            </a:xfrm>
            <a:custGeom>
              <a:avLst/>
              <a:gdLst>
                <a:gd name="T0" fmla="*/ 54 w 65"/>
                <a:gd name="T1" fmla="*/ 0 h 57"/>
                <a:gd name="T2" fmla="*/ 0 w 65"/>
                <a:gd name="T3" fmla="*/ 56 h 57"/>
                <a:gd name="T4" fmla="*/ 54 w 65"/>
                <a:gd name="T5" fmla="*/ 78 h 57"/>
                <a:gd name="T6" fmla="*/ 150 w 65"/>
                <a:gd name="T7" fmla="*/ 56 h 57"/>
                <a:gd name="T8" fmla="*/ 150 w 65"/>
                <a:gd name="T9" fmla="*/ 34 h 57"/>
                <a:gd name="T10" fmla="*/ 54 w 65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57"/>
                <a:gd name="T20" fmla="*/ 65 w 65"/>
                <a:gd name="T21" fmla="*/ 57 h 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57">
                  <a:moveTo>
                    <a:pt x="24" y="0"/>
                  </a:moveTo>
                  <a:lnTo>
                    <a:pt x="0" y="40"/>
                  </a:lnTo>
                  <a:lnTo>
                    <a:pt x="24" y="56"/>
                  </a:lnTo>
                  <a:lnTo>
                    <a:pt x="64" y="40"/>
                  </a:lnTo>
                  <a:lnTo>
                    <a:pt x="64" y="24"/>
                  </a:lnTo>
                  <a:lnTo>
                    <a:pt x="24" y="0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09" name="Freeform 14"/>
            <p:cNvSpPr>
              <a:spLocks noChangeArrowheads="1"/>
            </p:cNvSpPr>
            <p:nvPr/>
          </p:nvSpPr>
          <p:spPr bwMode="auto">
            <a:xfrm>
              <a:off x="4202168" y="2954370"/>
              <a:ext cx="403543" cy="506772"/>
            </a:xfrm>
            <a:custGeom>
              <a:avLst/>
              <a:gdLst>
                <a:gd name="T0" fmla="*/ 448 w 241"/>
                <a:gd name="T1" fmla="*/ 27 h 297"/>
                <a:gd name="T2" fmla="*/ 388 w 241"/>
                <a:gd name="T3" fmla="*/ 0 h 297"/>
                <a:gd name="T4" fmla="*/ 332 w 241"/>
                <a:gd name="T5" fmla="*/ 41 h 297"/>
                <a:gd name="T6" fmla="*/ 253 w 241"/>
                <a:gd name="T7" fmla="*/ 13 h 297"/>
                <a:gd name="T8" fmla="*/ 196 w 241"/>
                <a:gd name="T9" fmla="*/ 27 h 297"/>
                <a:gd name="T10" fmla="*/ 176 w 241"/>
                <a:gd name="T11" fmla="*/ 53 h 297"/>
                <a:gd name="T12" fmla="*/ 155 w 241"/>
                <a:gd name="T13" fmla="*/ 80 h 297"/>
                <a:gd name="T14" fmla="*/ 176 w 241"/>
                <a:gd name="T15" fmla="*/ 122 h 297"/>
                <a:gd name="T16" fmla="*/ 137 w 241"/>
                <a:gd name="T17" fmla="*/ 122 h 297"/>
                <a:gd name="T18" fmla="*/ 116 w 241"/>
                <a:gd name="T19" fmla="*/ 107 h 297"/>
                <a:gd name="T20" fmla="*/ 97 w 241"/>
                <a:gd name="T21" fmla="*/ 107 h 297"/>
                <a:gd name="T22" fmla="*/ 97 w 241"/>
                <a:gd name="T23" fmla="*/ 135 h 297"/>
                <a:gd name="T24" fmla="*/ 97 w 241"/>
                <a:gd name="T25" fmla="*/ 160 h 297"/>
                <a:gd name="T26" fmla="*/ 97 w 241"/>
                <a:gd name="T27" fmla="*/ 160 h 297"/>
                <a:gd name="T28" fmla="*/ 97 w 241"/>
                <a:gd name="T29" fmla="*/ 186 h 297"/>
                <a:gd name="T30" fmla="*/ 20 w 241"/>
                <a:gd name="T31" fmla="*/ 227 h 297"/>
                <a:gd name="T32" fmla="*/ 0 w 241"/>
                <a:gd name="T33" fmla="*/ 240 h 297"/>
                <a:gd name="T34" fmla="*/ 0 w 241"/>
                <a:gd name="T35" fmla="*/ 294 h 297"/>
                <a:gd name="T36" fmla="*/ 60 w 241"/>
                <a:gd name="T37" fmla="*/ 320 h 297"/>
                <a:gd name="T38" fmla="*/ 60 w 241"/>
                <a:gd name="T39" fmla="*/ 388 h 297"/>
                <a:gd name="T40" fmla="*/ 116 w 241"/>
                <a:gd name="T41" fmla="*/ 388 h 297"/>
                <a:gd name="T42" fmla="*/ 116 w 241"/>
                <a:gd name="T43" fmla="*/ 414 h 297"/>
                <a:gd name="T44" fmla="*/ 137 w 241"/>
                <a:gd name="T45" fmla="*/ 440 h 297"/>
                <a:gd name="T46" fmla="*/ 155 w 241"/>
                <a:gd name="T47" fmla="*/ 480 h 297"/>
                <a:gd name="T48" fmla="*/ 213 w 241"/>
                <a:gd name="T49" fmla="*/ 480 h 297"/>
                <a:gd name="T50" fmla="*/ 253 w 241"/>
                <a:gd name="T51" fmla="*/ 440 h 297"/>
                <a:gd name="T52" fmla="*/ 272 w 241"/>
                <a:gd name="T53" fmla="*/ 440 h 297"/>
                <a:gd name="T54" fmla="*/ 272 w 241"/>
                <a:gd name="T55" fmla="*/ 466 h 297"/>
                <a:gd name="T56" fmla="*/ 292 w 241"/>
                <a:gd name="T57" fmla="*/ 480 h 297"/>
                <a:gd name="T58" fmla="*/ 332 w 241"/>
                <a:gd name="T59" fmla="*/ 480 h 297"/>
                <a:gd name="T60" fmla="*/ 332 w 241"/>
                <a:gd name="T61" fmla="*/ 466 h 297"/>
                <a:gd name="T62" fmla="*/ 370 w 241"/>
                <a:gd name="T63" fmla="*/ 466 h 297"/>
                <a:gd name="T64" fmla="*/ 370 w 241"/>
                <a:gd name="T65" fmla="*/ 480 h 297"/>
                <a:gd name="T66" fmla="*/ 388 w 241"/>
                <a:gd name="T67" fmla="*/ 493 h 297"/>
                <a:gd name="T68" fmla="*/ 429 w 241"/>
                <a:gd name="T69" fmla="*/ 480 h 297"/>
                <a:gd name="T70" fmla="*/ 448 w 241"/>
                <a:gd name="T71" fmla="*/ 429 h 297"/>
                <a:gd name="T72" fmla="*/ 448 w 241"/>
                <a:gd name="T73" fmla="*/ 374 h 297"/>
                <a:gd name="T74" fmla="*/ 489 w 241"/>
                <a:gd name="T75" fmla="*/ 374 h 297"/>
                <a:gd name="T76" fmla="*/ 489 w 241"/>
                <a:gd name="T77" fmla="*/ 361 h 297"/>
                <a:gd name="T78" fmla="*/ 489 w 241"/>
                <a:gd name="T79" fmla="*/ 335 h 297"/>
                <a:gd name="T80" fmla="*/ 526 w 241"/>
                <a:gd name="T81" fmla="*/ 361 h 297"/>
                <a:gd name="T82" fmla="*/ 565 w 241"/>
                <a:gd name="T83" fmla="*/ 320 h 297"/>
                <a:gd name="T84" fmla="*/ 526 w 241"/>
                <a:gd name="T85" fmla="*/ 294 h 297"/>
                <a:gd name="T86" fmla="*/ 526 w 241"/>
                <a:gd name="T87" fmla="*/ 280 h 297"/>
                <a:gd name="T88" fmla="*/ 565 w 241"/>
                <a:gd name="T89" fmla="*/ 266 h 297"/>
                <a:gd name="T90" fmla="*/ 545 w 241"/>
                <a:gd name="T91" fmla="*/ 227 h 297"/>
                <a:gd name="T92" fmla="*/ 526 w 241"/>
                <a:gd name="T93" fmla="*/ 214 h 297"/>
                <a:gd name="T94" fmla="*/ 586 w 241"/>
                <a:gd name="T95" fmla="*/ 227 h 297"/>
                <a:gd name="T96" fmla="*/ 586 w 241"/>
                <a:gd name="T97" fmla="*/ 173 h 297"/>
                <a:gd name="T98" fmla="*/ 526 w 241"/>
                <a:gd name="T99" fmla="*/ 201 h 297"/>
                <a:gd name="T100" fmla="*/ 586 w 241"/>
                <a:gd name="T101" fmla="*/ 135 h 297"/>
                <a:gd name="T102" fmla="*/ 489 w 241"/>
                <a:gd name="T103" fmla="*/ 93 h 297"/>
                <a:gd name="T104" fmla="*/ 429 w 241"/>
                <a:gd name="T105" fmla="*/ 93 h 297"/>
                <a:gd name="T106" fmla="*/ 388 w 241"/>
                <a:gd name="T107" fmla="*/ 122 h 297"/>
                <a:gd name="T108" fmla="*/ 370 w 241"/>
                <a:gd name="T109" fmla="*/ 80 h 297"/>
                <a:gd name="T110" fmla="*/ 388 w 241"/>
                <a:gd name="T111" fmla="*/ 66 h 297"/>
                <a:gd name="T112" fmla="*/ 448 w 241"/>
                <a:gd name="T113" fmla="*/ 27 h 2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1"/>
                <a:gd name="T172" fmla="*/ 0 h 297"/>
                <a:gd name="T173" fmla="*/ 241 w 241"/>
                <a:gd name="T174" fmla="*/ 297 h 2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1" h="297">
                  <a:moveTo>
                    <a:pt x="184" y="16"/>
                  </a:moveTo>
                  <a:lnTo>
                    <a:pt x="160" y="0"/>
                  </a:lnTo>
                  <a:lnTo>
                    <a:pt x="136" y="24"/>
                  </a:lnTo>
                  <a:lnTo>
                    <a:pt x="104" y="8"/>
                  </a:lnTo>
                  <a:lnTo>
                    <a:pt x="80" y="16"/>
                  </a:lnTo>
                  <a:lnTo>
                    <a:pt x="72" y="32"/>
                  </a:lnTo>
                  <a:lnTo>
                    <a:pt x="64" y="48"/>
                  </a:lnTo>
                  <a:lnTo>
                    <a:pt x="72" y="72"/>
                  </a:lnTo>
                  <a:lnTo>
                    <a:pt x="56" y="72"/>
                  </a:lnTo>
                  <a:lnTo>
                    <a:pt x="48" y="64"/>
                  </a:lnTo>
                  <a:lnTo>
                    <a:pt x="40" y="64"/>
                  </a:lnTo>
                  <a:lnTo>
                    <a:pt x="40" y="80"/>
                  </a:lnTo>
                  <a:lnTo>
                    <a:pt x="40" y="96"/>
                  </a:lnTo>
                  <a:lnTo>
                    <a:pt x="40" y="112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76"/>
                  </a:lnTo>
                  <a:lnTo>
                    <a:pt x="24" y="192"/>
                  </a:lnTo>
                  <a:lnTo>
                    <a:pt x="24" y="232"/>
                  </a:lnTo>
                  <a:lnTo>
                    <a:pt x="48" y="232"/>
                  </a:lnTo>
                  <a:lnTo>
                    <a:pt x="48" y="248"/>
                  </a:lnTo>
                  <a:lnTo>
                    <a:pt x="56" y="264"/>
                  </a:lnTo>
                  <a:lnTo>
                    <a:pt x="64" y="288"/>
                  </a:lnTo>
                  <a:lnTo>
                    <a:pt x="88" y="288"/>
                  </a:lnTo>
                  <a:lnTo>
                    <a:pt x="104" y="264"/>
                  </a:lnTo>
                  <a:lnTo>
                    <a:pt x="112" y="264"/>
                  </a:lnTo>
                  <a:lnTo>
                    <a:pt x="112" y="280"/>
                  </a:lnTo>
                  <a:lnTo>
                    <a:pt x="120" y="288"/>
                  </a:lnTo>
                  <a:lnTo>
                    <a:pt x="136" y="288"/>
                  </a:lnTo>
                  <a:lnTo>
                    <a:pt x="136" y="280"/>
                  </a:lnTo>
                  <a:lnTo>
                    <a:pt x="152" y="280"/>
                  </a:lnTo>
                  <a:lnTo>
                    <a:pt x="152" y="288"/>
                  </a:lnTo>
                  <a:lnTo>
                    <a:pt x="160" y="296"/>
                  </a:lnTo>
                  <a:lnTo>
                    <a:pt x="176" y="288"/>
                  </a:lnTo>
                  <a:lnTo>
                    <a:pt x="184" y="256"/>
                  </a:lnTo>
                  <a:lnTo>
                    <a:pt x="184" y="224"/>
                  </a:lnTo>
                  <a:lnTo>
                    <a:pt x="200" y="224"/>
                  </a:lnTo>
                  <a:lnTo>
                    <a:pt x="200" y="216"/>
                  </a:lnTo>
                  <a:lnTo>
                    <a:pt x="200" y="200"/>
                  </a:lnTo>
                  <a:lnTo>
                    <a:pt x="216" y="216"/>
                  </a:lnTo>
                  <a:lnTo>
                    <a:pt x="232" y="192"/>
                  </a:lnTo>
                  <a:lnTo>
                    <a:pt x="216" y="176"/>
                  </a:lnTo>
                  <a:lnTo>
                    <a:pt x="216" y="168"/>
                  </a:lnTo>
                  <a:lnTo>
                    <a:pt x="232" y="160"/>
                  </a:lnTo>
                  <a:lnTo>
                    <a:pt x="224" y="136"/>
                  </a:lnTo>
                  <a:lnTo>
                    <a:pt x="216" y="128"/>
                  </a:lnTo>
                  <a:lnTo>
                    <a:pt x="240" y="136"/>
                  </a:lnTo>
                  <a:lnTo>
                    <a:pt x="240" y="104"/>
                  </a:lnTo>
                  <a:lnTo>
                    <a:pt x="216" y="120"/>
                  </a:lnTo>
                  <a:lnTo>
                    <a:pt x="240" y="80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160" y="72"/>
                  </a:lnTo>
                  <a:lnTo>
                    <a:pt x="152" y="48"/>
                  </a:lnTo>
                  <a:lnTo>
                    <a:pt x="160" y="40"/>
                  </a:lnTo>
                  <a:lnTo>
                    <a:pt x="184" y="16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10" name="Freeform 15"/>
            <p:cNvSpPr>
              <a:spLocks noChangeArrowheads="1"/>
            </p:cNvSpPr>
            <p:nvPr/>
          </p:nvSpPr>
          <p:spPr bwMode="auto">
            <a:xfrm>
              <a:off x="3998995" y="3351778"/>
              <a:ext cx="459590" cy="629999"/>
            </a:xfrm>
            <a:custGeom>
              <a:avLst/>
              <a:gdLst>
                <a:gd name="T0" fmla="*/ 681 w 273"/>
                <a:gd name="T1" fmla="*/ 93 h 369"/>
                <a:gd name="T2" fmla="*/ 681 w 273"/>
                <a:gd name="T3" fmla="*/ 80 h 369"/>
                <a:gd name="T4" fmla="*/ 643 w 273"/>
                <a:gd name="T5" fmla="*/ 80 h 369"/>
                <a:gd name="T6" fmla="*/ 643 w 273"/>
                <a:gd name="T7" fmla="*/ 93 h 369"/>
                <a:gd name="T8" fmla="*/ 601 w 273"/>
                <a:gd name="T9" fmla="*/ 93 h 369"/>
                <a:gd name="T10" fmla="*/ 580 w 273"/>
                <a:gd name="T11" fmla="*/ 93 h 369"/>
                <a:gd name="T12" fmla="*/ 580 w 273"/>
                <a:gd name="T13" fmla="*/ 53 h 369"/>
                <a:gd name="T14" fmla="*/ 560 w 273"/>
                <a:gd name="T15" fmla="*/ 53 h 369"/>
                <a:gd name="T16" fmla="*/ 520 w 273"/>
                <a:gd name="T17" fmla="*/ 93 h 369"/>
                <a:gd name="T18" fmla="*/ 461 w 273"/>
                <a:gd name="T19" fmla="*/ 93 h 369"/>
                <a:gd name="T20" fmla="*/ 440 w 273"/>
                <a:gd name="T21" fmla="*/ 53 h 369"/>
                <a:gd name="T22" fmla="*/ 422 w 273"/>
                <a:gd name="T23" fmla="*/ 27 h 369"/>
                <a:gd name="T24" fmla="*/ 401 w 273"/>
                <a:gd name="T25" fmla="*/ 0 h 369"/>
                <a:gd name="T26" fmla="*/ 360 w 273"/>
                <a:gd name="T27" fmla="*/ 0 h 369"/>
                <a:gd name="T28" fmla="*/ 360 w 273"/>
                <a:gd name="T29" fmla="*/ 13 h 369"/>
                <a:gd name="T30" fmla="*/ 281 w 273"/>
                <a:gd name="T31" fmla="*/ 27 h 369"/>
                <a:gd name="T32" fmla="*/ 281 w 273"/>
                <a:gd name="T33" fmla="*/ 53 h 369"/>
                <a:gd name="T34" fmla="*/ 199 w 273"/>
                <a:gd name="T35" fmla="*/ 53 h 369"/>
                <a:gd name="T36" fmla="*/ 162 w 273"/>
                <a:gd name="T37" fmla="*/ 80 h 369"/>
                <a:gd name="T38" fmla="*/ 162 w 273"/>
                <a:gd name="T39" fmla="*/ 122 h 369"/>
                <a:gd name="T40" fmla="*/ 181 w 273"/>
                <a:gd name="T41" fmla="*/ 149 h 369"/>
                <a:gd name="T42" fmla="*/ 121 w 273"/>
                <a:gd name="T43" fmla="*/ 186 h 369"/>
                <a:gd name="T44" fmla="*/ 101 w 273"/>
                <a:gd name="T45" fmla="*/ 186 h 369"/>
                <a:gd name="T46" fmla="*/ 79 w 273"/>
                <a:gd name="T47" fmla="*/ 241 h 369"/>
                <a:gd name="T48" fmla="*/ 79 w 273"/>
                <a:gd name="T49" fmla="*/ 267 h 369"/>
                <a:gd name="T50" fmla="*/ 79 w 273"/>
                <a:gd name="T51" fmla="*/ 294 h 369"/>
                <a:gd name="T52" fmla="*/ 41 w 273"/>
                <a:gd name="T53" fmla="*/ 336 h 369"/>
                <a:gd name="T54" fmla="*/ 20 w 273"/>
                <a:gd name="T55" fmla="*/ 361 h 369"/>
                <a:gd name="T56" fmla="*/ 0 w 273"/>
                <a:gd name="T57" fmla="*/ 429 h 369"/>
                <a:gd name="T58" fmla="*/ 20 w 273"/>
                <a:gd name="T59" fmla="*/ 454 h 369"/>
                <a:gd name="T60" fmla="*/ 138 w 273"/>
                <a:gd name="T61" fmla="*/ 454 h 369"/>
                <a:gd name="T62" fmla="*/ 199 w 273"/>
                <a:gd name="T63" fmla="*/ 549 h 369"/>
                <a:gd name="T64" fmla="*/ 221 w 273"/>
                <a:gd name="T65" fmla="*/ 615 h 369"/>
                <a:gd name="T66" fmla="*/ 281 w 273"/>
                <a:gd name="T67" fmla="*/ 549 h 369"/>
                <a:gd name="T68" fmla="*/ 300 w 273"/>
                <a:gd name="T69" fmla="*/ 562 h 369"/>
                <a:gd name="T70" fmla="*/ 381 w 273"/>
                <a:gd name="T71" fmla="*/ 510 h 369"/>
                <a:gd name="T72" fmla="*/ 381 w 273"/>
                <a:gd name="T73" fmla="*/ 468 h 369"/>
                <a:gd name="T74" fmla="*/ 461 w 273"/>
                <a:gd name="T75" fmla="*/ 454 h 369"/>
                <a:gd name="T76" fmla="*/ 500 w 273"/>
                <a:gd name="T77" fmla="*/ 388 h 369"/>
                <a:gd name="T78" fmla="*/ 542 w 273"/>
                <a:gd name="T79" fmla="*/ 375 h 369"/>
                <a:gd name="T80" fmla="*/ 542 w 273"/>
                <a:gd name="T81" fmla="*/ 336 h 369"/>
                <a:gd name="T82" fmla="*/ 601 w 273"/>
                <a:gd name="T83" fmla="*/ 336 h 369"/>
                <a:gd name="T84" fmla="*/ 621 w 273"/>
                <a:gd name="T85" fmla="*/ 267 h 369"/>
                <a:gd name="T86" fmla="*/ 601 w 273"/>
                <a:gd name="T87" fmla="*/ 214 h 369"/>
                <a:gd name="T88" fmla="*/ 621 w 273"/>
                <a:gd name="T89" fmla="*/ 201 h 369"/>
                <a:gd name="T90" fmla="*/ 580 w 273"/>
                <a:gd name="T91" fmla="*/ 173 h 369"/>
                <a:gd name="T92" fmla="*/ 621 w 273"/>
                <a:gd name="T93" fmla="*/ 160 h 369"/>
                <a:gd name="T94" fmla="*/ 643 w 273"/>
                <a:gd name="T95" fmla="*/ 173 h 369"/>
                <a:gd name="T96" fmla="*/ 681 w 273"/>
                <a:gd name="T97" fmla="*/ 135 h 369"/>
                <a:gd name="T98" fmla="*/ 681 w 273"/>
                <a:gd name="T99" fmla="*/ 93 h 3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3"/>
                <a:gd name="T151" fmla="*/ 0 h 369"/>
                <a:gd name="T152" fmla="*/ 273 w 273"/>
                <a:gd name="T153" fmla="*/ 369 h 36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3" h="369">
                  <a:moveTo>
                    <a:pt x="272" y="56"/>
                  </a:moveTo>
                  <a:lnTo>
                    <a:pt x="272" y="48"/>
                  </a:lnTo>
                  <a:lnTo>
                    <a:pt x="256" y="48"/>
                  </a:lnTo>
                  <a:lnTo>
                    <a:pt x="256" y="56"/>
                  </a:lnTo>
                  <a:lnTo>
                    <a:pt x="240" y="56"/>
                  </a:lnTo>
                  <a:lnTo>
                    <a:pt x="232" y="56"/>
                  </a:lnTo>
                  <a:lnTo>
                    <a:pt x="232" y="32"/>
                  </a:lnTo>
                  <a:lnTo>
                    <a:pt x="224" y="32"/>
                  </a:lnTo>
                  <a:lnTo>
                    <a:pt x="208" y="56"/>
                  </a:lnTo>
                  <a:lnTo>
                    <a:pt x="184" y="56"/>
                  </a:lnTo>
                  <a:lnTo>
                    <a:pt x="176" y="32"/>
                  </a:lnTo>
                  <a:lnTo>
                    <a:pt x="168" y="16"/>
                  </a:lnTo>
                  <a:lnTo>
                    <a:pt x="160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12" y="16"/>
                  </a:lnTo>
                  <a:lnTo>
                    <a:pt x="112" y="32"/>
                  </a:lnTo>
                  <a:lnTo>
                    <a:pt x="80" y="32"/>
                  </a:lnTo>
                  <a:lnTo>
                    <a:pt x="64" y="48"/>
                  </a:lnTo>
                  <a:lnTo>
                    <a:pt x="64" y="72"/>
                  </a:lnTo>
                  <a:lnTo>
                    <a:pt x="72" y="88"/>
                  </a:lnTo>
                  <a:lnTo>
                    <a:pt x="48" y="112"/>
                  </a:lnTo>
                  <a:lnTo>
                    <a:pt x="40" y="112"/>
                  </a:lnTo>
                  <a:lnTo>
                    <a:pt x="32" y="144"/>
                  </a:lnTo>
                  <a:lnTo>
                    <a:pt x="32" y="160"/>
                  </a:lnTo>
                  <a:lnTo>
                    <a:pt x="32" y="176"/>
                  </a:lnTo>
                  <a:lnTo>
                    <a:pt x="16" y="200"/>
                  </a:lnTo>
                  <a:lnTo>
                    <a:pt x="8" y="216"/>
                  </a:lnTo>
                  <a:lnTo>
                    <a:pt x="0" y="256"/>
                  </a:lnTo>
                  <a:lnTo>
                    <a:pt x="8" y="272"/>
                  </a:lnTo>
                  <a:lnTo>
                    <a:pt x="56" y="272"/>
                  </a:lnTo>
                  <a:lnTo>
                    <a:pt x="80" y="328"/>
                  </a:lnTo>
                  <a:lnTo>
                    <a:pt x="88" y="368"/>
                  </a:lnTo>
                  <a:lnTo>
                    <a:pt x="112" y="328"/>
                  </a:lnTo>
                  <a:lnTo>
                    <a:pt x="120" y="336"/>
                  </a:lnTo>
                  <a:lnTo>
                    <a:pt x="152" y="304"/>
                  </a:lnTo>
                  <a:lnTo>
                    <a:pt x="152" y="280"/>
                  </a:lnTo>
                  <a:lnTo>
                    <a:pt x="184" y="272"/>
                  </a:lnTo>
                  <a:lnTo>
                    <a:pt x="200" y="232"/>
                  </a:lnTo>
                  <a:lnTo>
                    <a:pt x="216" y="224"/>
                  </a:lnTo>
                  <a:lnTo>
                    <a:pt x="216" y="200"/>
                  </a:lnTo>
                  <a:lnTo>
                    <a:pt x="240" y="200"/>
                  </a:lnTo>
                  <a:lnTo>
                    <a:pt x="248" y="160"/>
                  </a:lnTo>
                  <a:lnTo>
                    <a:pt x="240" y="128"/>
                  </a:lnTo>
                  <a:lnTo>
                    <a:pt x="248" y="120"/>
                  </a:lnTo>
                  <a:lnTo>
                    <a:pt x="232" y="104"/>
                  </a:lnTo>
                  <a:lnTo>
                    <a:pt x="248" y="96"/>
                  </a:lnTo>
                  <a:lnTo>
                    <a:pt x="256" y="104"/>
                  </a:lnTo>
                  <a:lnTo>
                    <a:pt x="272" y="80"/>
                  </a:lnTo>
                  <a:lnTo>
                    <a:pt x="272" y="56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11" name="Freeform 16"/>
            <p:cNvSpPr>
              <a:spLocks noChangeArrowheads="1"/>
            </p:cNvSpPr>
            <p:nvPr/>
          </p:nvSpPr>
          <p:spPr bwMode="auto">
            <a:xfrm>
              <a:off x="3298401" y="3747645"/>
              <a:ext cx="850522" cy="656184"/>
            </a:xfrm>
            <a:custGeom>
              <a:avLst/>
              <a:gdLst>
                <a:gd name="T0" fmla="*/ 1244 w 505"/>
                <a:gd name="T1" fmla="*/ 158 h 385"/>
                <a:gd name="T2" fmla="*/ 1065 w 505"/>
                <a:gd name="T3" fmla="*/ 66 h 385"/>
                <a:gd name="T4" fmla="*/ 1023 w 505"/>
                <a:gd name="T5" fmla="*/ 93 h 385"/>
                <a:gd name="T6" fmla="*/ 944 w 505"/>
                <a:gd name="T7" fmla="*/ 66 h 385"/>
                <a:gd name="T8" fmla="*/ 782 w 505"/>
                <a:gd name="T9" fmla="*/ 93 h 385"/>
                <a:gd name="T10" fmla="*/ 782 w 505"/>
                <a:gd name="T11" fmla="*/ 0 h 385"/>
                <a:gd name="T12" fmla="*/ 703 w 505"/>
                <a:gd name="T13" fmla="*/ 0 h 385"/>
                <a:gd name="T14" fmla="*/ 543 w 505"/>
                <a:gd name="T15" fmla="*/ 13 h 385"/>
                <a:gd name="T16" fmla="*/ 522 w 505"/>
                <a:gd name="T17" fmla="*/ 66 h 385"/>
                <a:gd name="T18" fmla="*/ 422 w 505"/>
                <a:gd name="T19" fmla="*/ 41 h 385"/>
                <a:gd name="T20" fmla="*/ 361 w 505"/>
                <a:gd name="T21" fmla="*/ 80 h 385"/>
                <a:gd name="T22" fmla="*/ 381 w 505"/>
                <a:gd name="T23" fmla="*/ 145 h 385"/>
                <a:gd name="T24" fmla="*/ 361 w 505"/>
                <a:gd name="T25" fmla="*/ 186 h 385"/>
                <a:gd name="T26" fmla="*/ 281 w 505"/>
                <a:gd name="T27" fmla="*/ 279 h 385"/>
                <a:gd name="T28" fmla="*/ 181 w 505"/>
                <a:gd name="T29" fmla="*/ 371 h 385"/>
                <a:gd name="T30" fmla="*/ 79 w 505"/>
                <a:gd name="T31" fmla="*/ 450 h 385"/>
                <a:gd name="T32" fmla="*/ 0 w 505"/>
                <a:gd name="T33" fmla="*/ 492 h 385"/>
                <a:gd name="T34" fmla="*/ 20 w 505"/>
                <a:gd name="T35" fmla="*/ 518 h 385"/>
                <a:gd name="T36" fmla="*/ 41 w 505"/>
                <a:gd name="T37" fmla="*/ 596 h 385"/>
                <a:gd name="T38" fmla="*/ 141 w 505"/>
                <a:gd name="T39" fmla="*/ 636 h 385"/>
                <a:gd name="T40" fmla="*/ 101 w 505"/>
                <a:gd name="T41" fmla="*/ 572 h 385"/>
                <a:gd name="T42" fmla="*/ 200 w 505"/>
                <a:gd name="T43" fmla="*/ 505 h 385"/>
                <a:gd name="T44" fmla="*/ 381 w 505"/>
                <a:gd name="T45" fmla="*/ 465 h 385"/>
                <a:gd name="T46" fmla="*/ 482 w 505"/>
                <a:gd name="T47" fmla="*/ 492 h 385"/>
                <a:gd name="T48" fmla="*/ 601 w 505"/>
                <a:gd name="T49" fmla="*/ 411 h 385"/>
                <a:gd name="T50" fmla="*/ 662 w 505"/>
                <a:gd name="T51" fmla="*/ 398 h 385"/>
                <a:gd name="T52" fmla="*/ 662 w 505"/>
                <a:gd name="T53" fmla="*/ 357 h 385"/>
                <a:gd name="T54" fmla="*/ 703 w 505"/>
                <a:gd name="T55" fmla="*/ 344 h 385"/>
                <a:gd name="T56" fmla="*/ 844 w 505"/>
                <a:gd name="T57" fmla="*/ 384 h 385"/>
                <a:gd name="T58" fmla="*/ 844 w 505"/>
                <a:gd name="T59" fmla="*/ 332 h 385"/>
                <a:gd name="T60" fmla="*/ 944 w 505"/>
                <a:gd name="T61" fmla="*/ 319 h 385"/>
                <a:gd name="T62" fmla="*/ 982 w 505"/>
                <a:gd name="T63" fmla="*/ 332 h 385"/>
                <a:gd name="T64" fmla="*/ 1004 w 505"/>
                <a:gd name="T65" fmla="*/ 306 h 385"/>
                <a:gd name="T66" fmla="*/ 1124 w 505"/>
                <a:gd name="T67" fmla="*/ 292 h 385"/>
                <a:gd name="T68" fmla="*/ 1204 w 505"/>
                <a:gd name="T69" fmla="*/ 226 h 3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5"/>
                <a:gd name="T106" fmla="*/ 0 h 385"/>
                <a:gd name="T107" fmla="*/ 505 w 505"/>
                <a:gd name="T108" fmla="*/ 385 h 3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5" h="385">
                  <a:moveTo>
                    <a:pt x="504" y="128"/>
                  </a:moveTo>
                  <a:lnTo>
                    <a:pt x="496" y="96"/>
                  </a:lnTo>
                  <a:lnTo>
                    <a:pt x="472" y="40"/>
                  </a:lnTo>
                  <a:lnTo>
                    <a:pt x="424" y="40"/>
                  </a:lnTo>
                  <a:lnTo>
                    <a:pt x="416" y="32"/>
                  </a:lnTo>
                  <a:lnTo>
                    <a:pt x="408" y="56"/>
                  </a:lnTo>
                  <a:lnTo>
                    <a:pt x="392" y="56"/>
                  </a:lnTo>
                  <a:lnTo>
                    <a:pt x="376" y="40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36" y="8"/>
                  </a:lnTo>
                  <a:lnTo>
                    <a:pt x="312" y="0"/>
                  </a:lnTo>
                  <a:lnTo>
                    <a:pt x="296" y="16"/>
                  </a:lnTo>
                  <a:lnTo>
                    <a:pt x="280" y="0"/>
                  </a:lnTo>
                  <a:lnTo>
                    <a:pt x="272" y="8"/>
                  </a:lnTo>
                  <a:lnTo>
                    <a:pt x="216" y="8"/>
                  </a:lnTo>
                  <a:lnTo>
                    <a:pt x="224" y="40"/>
                  </a:lnTo>
                  <a:lnTo>
                    <a:pt x="208" y="40"/>
                  </a:lnTo>
                  <a:lnTo>
                    <a:pt x="176" y="16"/>
                  </a:lnTo>
                  <a:lnTo>
                    <a:pt x="168" y="24"/>
                  </a:lnTo>
                  <a:lnTo>
                    <a:pt x="168" y="48"/>
                  </a:lnTo>
                  <a:lnTo>
                    <a:pt x="144" y="48"/>
                  </a:lnTo>
                  <a:lnTo>
                    <a:pt x="144" y="72"/>
                  </a:lnTo>
                  <a:lnTo>
                    <a:pt x="152" y="88"/>
                  </a:lnTo>
                  <a:lnTo>
                    <a:pt x="144" y="96"/>
                  </a:lnTo>
                  <a:lnTo>
                    <a:pt x="144" y="112"/>
                  </a:lnTo>
                  <a:lnTo>
                    <a:pt x="112" y="144"/>
                  </a:lnTo>
                  <a:lnTo>
                    <a:pt x="112" y="168"/>
                  </a:lnTo>
                  <a:lnTo>
                    <a:pt x="104" y="200"/>
                  </a:lnTo>
                  <a:lnTo>
                    <a:pt x="72" y="224"/>
                  </a:lnTo>
                  <a:lnTo>
                    <a:pt x="48" y="256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96"/>
                  </a:lnTo>
                  <a:lnTo>
                    <a:pt x="16" y="304"/>
                  </a:lnTo>
                  <a:lnTo>
                    <a:pt x="8" y="312"/>
                  </a:lnTo>
                  <a:lnTo>
                    <a:pt x="8" y="352"/>
                  </a:lnTo>
                  <a:lnTo>
                    <a:pt x="16" y="360"/>
                  </a:lnTo>
                  <a:lnTo>
                    <a:pt x="16" y="384"/>
                  </a:lnTo>
                  <a:lnTo>
                    <a:pt x="56" y="384"/>
                  </a:lnTo>
                  <a:lnTo>
                    <a:pt x="56" y="360"/>
                  </a:lnTo>
                  <a:lnTo>
                    <a:pt x="40" y="344"/>
                  </a:lnTo>
                  <a:lnTo>
                    <a:pt x="48" y="312"/>
                  </a:lnTo>
                  <a:lnTo>
                    <a:pt x="80" y="304"/>
                  </a:lnTo>
                  <a:lnTo>
                    <a:pt x="104" y="304"/>
                  </a:lnTo>
                  <a:lnTo>
                    <a:pt x="152" y="280"/>
                  </a:lnTo>
                  <a:lnTo>
                    <a:pt x="184" y="280"/>
                  </a:lnTo>
                  <a:lnTo>
                    <a:pt x="192" y="296"/>
                  </a:lnTo>
                  <a:lnTo>
                    <a:pt x="208" y="264"/>
                  </a:lnTo>
                  <a:lnTo>
                    <a:pt x="240" y="248"/>
                  </a:lnTo>
                  <a:lnTo>
                    <a:pt x="248" y="224"/>
                  </a:lnTo>
                  <a:lnTo>
                    <a:pt x="264" y="240"/>
                  </a:lnTo>
                  <a:lnTo>
                    <a:pt x="272" y="240"/>
                  </a:lnTo>
                  <a:lnTo>
                    <a:pt x="264" y="216"/>
                  </a:lnTo>
                  <a:lnTo>
                    <a:pt x="264" y="184"/>
                  </a:lnTo>
                  <a:lnTo>
                    <a:pt x="280" y="208"/>
                  </a:lnTo>
                  <a:lnTo>
                    <a:pt x="288" y="232"/>
                  </a:lnTo>
                  <a:lnTo>
                    <a:pt x="336" y="232"/>
                  </a:lnTo>
                  <a:lnTo>
                    <a:pt x="320" y="216"/>
                  </a:lnTo>
                  <a:lnTo>
                    <a:pt x="336" y="200"/>
                  </a:lnTo>
                  <a:lnTo>
                    <a:pt x="360" y="208"/>
                  </a:lnTo>
                  <a:lnTo>
                    <a:pt x="376" y="192"/>
                  </a:lnTo>
                  <a:lnTo>
                    <a:pt x="392" y="192"/>
                  </a:lnTo>
                  <a:lnTo>
                    <a:pt x="392" y="200"/>
                  </a:lnTo>
                  <a:lnTo>
                    <a:pt x="400" y="200"/>
                  </a:lnTo>
                  <a:lnTo>
                    <a:pt x="400" y="184"/>
                  </a:lnTo>
                  <a:lnTo>
                    <a:pt x="424" y="192"/>
                  </a:lnTo>
                  <a:lnTo>
                    <a:pt x="448" y="176"/>
                  </a:lnTo>
                  <a:lnTo>
                    <a:pt x="472" y="168"/>
                  </a:lnTo>
                  <a:lnTo>
                    <a:pt x="480" y="136"/>
                  </a:lnTo>
                  <a:lnTo>
                    <a:pt x="504" y="128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12" name="Freeform 17"/>
            <p:cNvSpPr>
              <a:spLocks noChangeArrowheads="1"/>
            </p:cNvSpPr>
            <p:nvPr/>
          </p:nvSpPr>
          <p:spPr bwMode="auto">
            <a:xfrm>
              <a:off x="2732320" y="3624418"/>
              <a:ext cx="837911" cy="656184"/>
            </a:xfrm>
            <a:custGeom>
              <a:avLst/>
              <a:gdLst>
                <a:gd name="T0" fmla="*/ 868 w 497"/>
                <a:gd name="T1" fmla="*/ 572 h 385"/>
                <a:gd name="T2" fmla="*/ 1052 w 497"/>
                <a:gd name="T3" fmla="*/ 492 h 385"/>
                <a:gd name="T4" fmla="*/ 1131 w 497"/>
                <a:gd name="T5" fmla="*/ 398 h 385"/>
                <a:gd name="T6" fmla="*/ 1210 w 497"/>
                <a:gd name="T7" fmla="*/ 306 h 385"/>
                <a:gd name="T8" fmla="*/ 1251 w 497"/>
                <a:gd name="T9" fmla="*/ 266 h 385"/>
                <a:gd name="T10" fmla="*/ 1210 w 497"/>
                <a:gd name="T11" fmla="*/ 214 h 385"/>
                <a:gd name="T12" fmla="*/ 1151 w 497"/>
                <a:gd name="T13" fmla="*/ 158 h 385"/>
                <a:gd name="T14" fmla="*/ 1109 w 497"/>
                <a:gd name="T15" fmla="*/ 186 h 385"/>
                <a:gd name="T16" fmla="*/ 1070 w 497"/>
                <a:gd name="T17" fmla="*/ 173 h 385"/>
                <a:gd name="T18" fmla="*/ 1109 w 497"/>
                <a:gd name="T19" fmla="*/ 93 h 385"/>
                <a:gd name="T20" fmla="*/ 1109 w 497"/>
                <a:gd name="T21" fmla="*/ 27 h 385"/>
                <a:gd name="T22" fmla="*/ 1029 w 497"/>
                <a:gd name="T23" fmla="*/ 13 h 385"/>
                <a:gd name="T24" fmla="*/ 948 w 497"/>
                <a:gd name="T25" fmla="*/ 41 h 385"/>
                <a:gd name="T26" fmla="*/ 907 w 497"/>
                <a:gd name="T27" fmla="*/ 41 h 385"/>
                <a:gd name="T28" fmla="*/ 806 w 497"/>
                <a:gd name="T29" fmla="*/ 53 h 385"/>
                <a:gd name="T30" fmla="*/ 728 w 497"/>
                <a:gd name="T31" fmla="*/ 106 h 385"/>
                <a:gd name="T32" fmla="*/ 668 w 497"/>
                <a:gd name="T33" fmla="*/ 120 h 385"/>
                <a:gd name="T34" fmla="*/ 566 w 497"/>
                <a:gd name="T35" fmla="*/ 158 h 385"/>
                <a:gd name="T36" fmla="*/ 463 w 497"/>
                <a:gd name="T37" fmla="*/ 145 h 385"/>
                <a:gd name="T38" fmla="*/ 404 w 497"/>
                <a:gd name="T39" fmla="*/ 120 h 385"/>
                <a:gd name="T40" fmla="*/ 362 w 497"/>
                <a:gd name="T41" fmla="*/ 145 h 385"/>
                <a:gd name="T42" fmla="*/ 243 w 497"/>
                <a:gd name="T43" fmla="*/ 214 h 385"/>
                <a:gd name="T44" fmla="*/ 83 w 497"/>
                <a:gd name="T45" fmla="*/ 186 h 385"/>
                <a:gd name="T46" fmla="*/ 0 w 497"/>
                <a:gd name="T47" fmla="*/ 214 h 385"/>
                <a:gd name="T48" fmla="*/ 83 w 497"/>
                <a:gd name="T49" fmla="*/ 239 h 385"/>
                <a:gd name="T50" fmla="*/ 223 w 497"/>
                <a:gd name="T51" fmla="*/ 279 h 385"/>
                <a:gd name="T52" fmla="*/ 261 w 497"/>
                <a:gd name="T53" fmla="*/ 344 h 385"/>
                <a:gd name="T54" fmla="*/ 141 w 497"/>
                <a:gd name="T55" fmla="*/ 371 h 385"/>
                <a:gd name="T56" fmla="*/ 223 w 497"/>
                <a:gd name="T57" fmla="*/ 411 h 385"/>
                <a:gd name="T58" fmla="*/ 343 w 497"/>
                <a:gd name="T59" fmla="*/ 465 h 385"/>
                <a:gd name="T60" fmla="*/ 343 w 497"/>
                <a:gd name="T61" fmla="*/ 505 h 385"/>
                <a:gd name="T62" fmla="*/ 525 w 497"/>
                <a:gd name="T63" fmla="*/ 596 h 385"/>
                <a:gd name="T64" fmla="*/ 626 w 497"/>
                <a:gd name="T65" fmla="*/ 596 h 385"/>
                <a:gd name="T66" fmla="*/ 646 w 497"/>
                <a:gd name="T67" fmla="*/ 572 h 385"/>
                <a:gd name="T68" fmla="*/ 746 w 497"/>
                <a:gd name="T69" fmla="*/ 623 h 385"/>
                <a:gd name="T70" fmla="*/ 847 w 497"/>
                <a:gd name="T71" fmla="*/ 610 h 3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97"/>
                <a:gd name="T109" fmla="*/ 0 h 385"/>
                <a:gd name="T110" fmla="*/ 497 w 497"/>
                <a:gd name="T111" fmla="*/ 385 h 3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97" h="385">
                  <a:moveTo>
                    <a:pt x="336" y="368"/>
                  </a:moveTo>
                  <a:lnTo>
                    <a:pt x="344" y="344"/>
                  </a:lnTo>
                  <a:lnTo>
                    <a:pt x="368" y="344"/>
                  </a:lnTo>
                  <a:lnTo>
                    <a:pt x="416" y="296"/>
                  </a:lnTo>
                  <a:lnTo>
                    <a:pt x="440" y="272"/>
                  </a:lnTo>
                  <a:lnTo>
                    <a:pt x="448" y="240"/>
                  </a:lnTo>
                  <a:lnTo>
                    <a:pt x="448" y="216"/>
                  </a:lnTo>
                  <a:lnTo>
                    <a:pt x="480" y="184"/>
                  </a:lnTo>
                  <a:lnTo>
                    <a:pt x="480" y="168"/>
                  </a:lnTo>
                  <a:lnTo>
                    <a:pt x="496" y="160"/>
                  </a:lnTo>
                  <a:lnTo>
                    <a:pt x="480" y="152"/>
                  </a:lnTo>
                  <a:lnTo>
                    <a:pt x="480" y="128"/>
                  </a:lnTo>
                  <a:lnTo>
                    <a:pt x="456" y="128"/>
                  </a:lnTo>
                  <a:lnTo>
                    <a:pt x="456" y="96"/>
                  </a:lnTo>
                  <a:lnTo>
                    <a:pt x="440" y="96"/>
                  </a:lnTo>
                  <a:lnTo>
                    <a:pt x="440" y="112"/>
                  </a:lnTo>
                  <a:lnTo>
                    <a:pt x="424" y="112"/>
                  </a:lnTo>
                  <a:lnTo>
                    <a:pt x="424" y="104"/>
                  </a:lnTo>
                  <a:lnTo>
                    <a:pt x="432" y="64"/>
                  </a:lnTo>
                  <a:lnTo>
                    <a:pt x="440" y="56"/>
                  </a:lnTo>
                  <a:lnTo>
                    <a:pt x="440" y="40"/>
                  </a:lnTo>
                  <a:lnTo>
                    <a:pt x="440" y="16"/>
                  </a:lnTo>
                  <a:lnTo>
                    <a:pt x="432" y="0"/>
                  </a:lnTo>
                  <a:lnTo>
                    <a:pt x="408" y="8"/>
                  </a:lnTo>
                  <a:lnTo>
                    <a:pt x="392" y="8"/>
                  </a:lnTo>
                  <a:lnTo>
                    <a:pt x="376" y="24"/>
                  </a:lnTo>
                  <a:lnTo>
                    <a:pt x="360" y="32"/>
                  </a:lnTo>
                  <a:lnTo>
                    <a:pt x="360" y="24"/>
                  </a:lnTo>
                  <a:lnTo>
                    <a:pt x="344" y="32"/>
                  </a:lnTo>
                  <a:lnTo>
                    <a:pt x="320" y="32"/>
                  </a:lnTo>
                  <a:lnTo>
                    <a:pt x="304" y="40"/>
                  </a:lnTo>
                  <a:lnTo>
                    <a:pt x="288" y="64"/>
                  </a:lnTo>
                  <a:lnTo>
                    <a:pt x="272" y="56"/>
                  </a:lnTo>
                  <a:lnTo>
                    <a:pt x="264" y="72"/>
                  </a:lnTo>
                  <a:lnTo>
                    <a:pt x="232" y="72"/>
                  </a:lnTo>
                  <a:lnTo>
                    <a:pt x="224" y="96"/>
                  </a:lnTo>
                  <a:lnTo>
                    <a:pt x="200" y="104"/>
                  </a:lnTo>
                  <a:lnTo>
                    <a:pt x="184" y="88"/>
                  </a:lnTo>
                  <a:lnTo>
                    <a:pt x="176" y="64"/>
                  </a:lnTo>
                  <a:lnTo>
                    <a:pt x="160" y="72"/>
                  </a:lnTo>
                  <a:lnTo>
                    <a:pt x="160" y="88"/>
                  </a:lnTo>
                  <a:lnTo>
                    <a:pt x="144" y="88"/>
                  </a:lnTo>
                  <a:lnTo>
                    <a:pt x="104" y="112"/>
                  </a:lnTo>
                  <a:lnTo>
                    <a:pt x="96" y="128"/>
                  </a:lnTo>
                  <a:lnTo>
                    <a:pt x="48" y="112"/>
                  </a:lnTo>
                  <a:lnTo>
                    <a:pt x="32" y="112"/>
                  </a:lnTo>
                  <a:lnTo>
                    <a:pt x="24" y="120"/>
                  </a:lnTo>
                  <a:lnTo>
                    <a:pt x="0" y="128"/>
                  </a:lnTo>
                  <a:lnTo>
                    <a:pt x="0" y="144"/>
                  </a:lnTo>
                  <a:lnTo>
                    <a:pt x="32" y="144"/>
                  </a:lnTo>
                  <a:lnTo>
                    <a:pt x="40" y="160"/>
                  </a:lnTo>
                  <a:lnTo>
                    <a:pt x="88" y="168"/>
                  </a:lnTo>
                  <a:lnTo>
                    <a:pt x="96" y="176"/>
                  </a:lnTo>
                  <a:lnTo>
                    <a:pt x="104" y="208"/>
                  </a:lnTo>
                  <a:lnTo>
                    <a:pt x="64" y="208"/>
                  </a:lnTo>
                  <a:lnTo>
                    <a:pt x="56" y="224"/>
                  </a:lnTo>
                  <a:lnTo>
                    <a:pt x="64" y="240"/>
                  </a:lnTo>
                  <a:lnTo>
                    <a:pt x="88" y="248"/>
                  </a:lnTo>
                  <a:lnTo>
                    <a:pt x="136" y="264"/>
                  </a:lnTo>
                  <a:lnTo>
                    <a:pt x="136" y="280"/>
                  </a:lnTo>
                  <a:lnTo>
                    <a:pt x="120" y="288"/>
                  </a:lnTo>
                  <a:lnTo>
                    <a:pt x="136" y="304"/>
                  </a:lnTo>
                  <a:lnTo>
                    <a:pt x="136" y="328"/>
                  </a:lnTo>
                  <a:lnTo>
                    <a:pt x="208" y="360"/>
                  </a:lnTo>
                  <a:lnTo>
                    <a:pt x="224" y="360"/>
                  </a:lnTo>
                  <a:lnTo>
                    <a:pt x="248" y="360"/>
                  </a:lnTo>
                  <a:lnTo>
                    <a:pt x="256" y="368"/>
                  </a:lnTo>
                  <a:lnTo>
                    <a:pt x="256" y="344"/>
                  </a:lnTo>
                  <a:lnTo>
                    <a:pt x="288" y="352"/>
                  </a:lnTo>
                  <a:lnTo>
                    <a:pt x="296" y="376"/>
                  </a:lnTo>
                  <a:lnTo>
                    <a:pt x="312" y="384"/>
                  </a:lnTo>
                  <a:lnTo>
                    <a:pt x="336" y="368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13" name="Freeform 18"/>
            <p:cNvSpPr>
              <a:spLocks noChangeArrowheads="1"/>
            </p:cNvSpPr>
            <p:nvPr/>
          </p:nvSpPr>
          <p:spPr bwMode="auto">
            <a:xfrm>
              <a:off x="2652452" y="3256277"/>
              <a:ext cx="622128" cy="603813"/>
            </a:xfrm>
            <a:custGeom>
              <a:avLst/>
              <a:gdLst>
                <a:gd name="T0" fmla="*/ 122 w 369"/>
                <a:gd name="T1" fmla="*/ 540 h 353"/>
                <a:gd name="T2" fmla="*/ 83 w 369"/>
                <a:gd name="T3" fmla="*/ 445 h 353"/>
                <a:gd name="T4" fmla="*/ 141 w 369"/>
                <a:gd name="T5" fmla="*/ 324 h 353"/>
                <a:gd name="T6" fmla="*/ 20 w 369"/>
                <a:gd name="T7" fmla="*/ 271 h 353"/>
                <a:gd name="T8" fmla="*/ 41 w 369"/>
                <a:gd name="T9" fmla="*/ 231 h 353"/>
                <a:gd name="T10" fmla="*/ 122 w 369"/>
                <a:gd name="T11" fmla="*/ 231 h 353"/>
                <a:gd name="T12" fmla="*/ 261 w 369"/>
                <a:gd name="T13" fmla="*/ 202 h 353"/>
                <a:gd name="T14" fmla="*/ 422 w 369"/>
                <a:gd name="T15" fmla="*/ 189 h 353"/>
                <a:gd name="T16" fmla="*/ 343 w 369"/>
                <a:gd name="T17" fmla="*/ 135 h 353"/>
                <a:gd name="T18" fmla="*/ 362 w 369"/>
                <a:gd name="T19" fmla="*/ 67 h 353"/>
                <a:gd name="T20" fmla="*/ 463 w 369"/>
                <a:gd name="T21" fmla="*/ 67 h 353"/>
                <a:gd name="T22" fmla="*/ 525 w 369"/>
                <a:gd name="T23" fmla="*/ 81 h 353"/>
                <a:gd name="T24" fmla="*/ 585 w 369"/>
                <a:gd name="T25" fmla="*/ 67 h 353"/>
                <a:gd name="T26" fmla="*/ 626 w 369"/>
                <a:gd name="T27" fmla="*/ 0 h 353"/>
                <a:gd name="T28" fmla="*/ 728 w 369"/>
                <a:gd name="T29" fmla="*/ 27 h 353"/>
                <a:gd name="T30" fmla="*/ 806 w 369"/>
                <a:gd name="T31" fmla="*/ 122 h 353"/>
                <a:gd name="T32" fmla="*/ 868 w 369"/>
                <a:gd name="T33" fmla="*/ 149 h 353"/>
                <a:gd name="T34" fmla="*/ 907 w 369"/>
                <a:gd name="T35" fmla="*/ 109 h 353"/>
                <a:gd name="T36" fmla="*/ 907 w 369"/>
                <a:gd name="T37" fmla="*/ 163 h 353"/>
                <a:gd name="T38" fmla="*/ 907 w 369"/>
                <a:gd name="T39" fmla="*/ 215 h 353"/>
                <a:gd name="T40" fmla="*/ 847 w 369"/>
                <a:gd name="T41" fmla="*/ 285 h 353"/>
                <a:gd name="T42" fmla="*/ 928 w 369"/>
                <a:gd name="T43" fmla="*/ 311 h 353"/>
                <a:gd name="T44" fmla="*/ 907 w 369"/>
                <a:gd name="T45" fmla="*/ 351 h 353"/>
                <a:gd name="T46" fmla="*/ 928 w 369"/>
                <a:gd name="T47" fmla="*/ 393 h 353"/>
                <a:gd name="T48" fmla="*/ 868 w 369"/>
                <a:gd name="T49" fmla="*/ 432 h 353"/>
                <a:gd name="T50" fmla="*/ 868 w 369"/>
                <a:gd name="T51" fmla="*/ 472 h 353"/>
                <a:gd name="T52" fmla="*/ 786 w 369"/>
                <a:gd name="T53" fmla="*/ 486 h 353"/>
                <a:gd name="T54" fmla="*/ 685 w 369"/>
                <a:gd name="T55" fmla="*/ 525 h 353"/>
                <a:gd name="T56" fmla="*/ 585 w 369"/>
                <a:gd name="T57" fmla="*/ 513 h 353"/>
                <a:gd name="T58" fmla="*/ 525 w 369"/>
                <a:gd name="T59" fmla="*/ 486 h 353"/>
                <a:gd name="T60" fmla="*/ 485 w 369"/>
                <a:gd name="T61" fmla="*/ 513 h 353"/>
                <a:gd name="T62" fmla="*/ 362 w 369"/>
                <a:gd name="T63" fmla="*/ 594 h 353"/>
                <a:gd name="T64" fmla="*/ 202 w 369"/>
                <a:gd name="T65" fmla="*/ 554 h 3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9"/>
                <a:gd name="T100" fmla="*/ 0 h 353"/>
                <a:gd name="T101" fmla="*/ 369 w 369"/>
                <a:gd name="T102" fmla="*/ 353 h 3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9" h="353">
                  <a:moveTo>
                    <a:pt x="48" y="344"/>
                  </a:moveTo>
                  <a:lnTo>
                    <a:pt x="48" y="320"/>
                  </a:lnTo>
                  <a:lnTo>
                    <a:pt x="64" y="296"/>
                  </a:lnTo>
                  <a:lnTo>
                    <a:pt x="32" y="264"/>
                  </a:lnTo>
                  <a:lnTo>
                    <a:pt x="56" y="224"/>
                  </a:lnTo>
                  <a:lnTo>
                    <a:pt x="56" y="192"/>
                  </a:lnTo>
                  <a:lnTo>
                    <a:pt x="8" y="200"/>
                  </a:lnTo>
                  <a:lnTo>
                    <a:pt x="8" y="160"/>
                  </a:lnTo>
                  <a:lnTo>
                    <a:pt x="0" y="152"/>
                  </a:lnTo>
                  <a:lnTo>
                    <a:pt x="16" y="136"/>
                  </a:lnTo>
                  <a:lnTo>
                    <a:pt x="32" y="144"/>
                  </a:lnTo>
                  <a:lnTo>
                    <a:pt x="48" y="136"/>
                  </a:lnTo>
                  <a:lnTo>
                    <a:pt x="96" y="136"/>
                  </a:lnTo>
                  <a:lnTo>
                    <a:pt x="104" y="120"/>
                  </a:lnTo>
                  <a:lnTo>
                    <a:pt x="112" y="112"/>
                  </a:lnTo>
                  <a:lnTo>
                    <a:pt x="168" y="112"/>
                  </a:lnTo>
                  <a:lnTo>
                    <a:pt x="160" y="80"/>
                  </a:lnTo>
                  <a:lnTo>
                    <a:pt x="136" y="80"/>
                  </a:lnTo>
                  <a:lnTo>
                    <a:pt x="128" y="56"/>
                  </a:lnTo>
                  <a:lnTo>
                    <a:pt x="144" y="40"/>
                  </a:lnTo>
                  <a:lnTo>
                    <a:pt x="168" y="48"/>
                  </a:lnTo>
                  <a:lnTo>
                    <a:pt x="184" y="40"/>
                  </a:lnTo>
                  <a:lnTo>
                    <a:pt x="192" y="56"/>
                  </a:lnTo>
                  <a:lnTo>
                    <a:pt x="208" y="48"/>
                  </a:lnTo>
                  <a:lnTo>
                    <a:pt x="208" y="24"/>
                  </a:lnTo>
                  <a:lnTo>
                    <a:pt x="232" y="40"/>
                  </a:lnTo>
                  <a:lnTo>
                    <a:pt x="240" y="8"/>
                  </a:lnTo>
                  <a:lnTo>
                    <a:pt x="248" y="0"/>
                  </a:lnTo>
                  <a:lnTo>
                    <a:pt x="264" y="16"/>
                  </a:lnTo>
                  <a:lnTo>
                    <a:pt x="288" y="16"/>
                  </a:lnTo>
                  <a:lnTo>
                    <a:pt x="312" y="72"/>
                  </a:lnTo>
                  <a:lnTo>
                    <a:pt x="320" y="72"/>
                  </a:lnTo>
                  <a:lnTo>
                    <a:pt x="328" y="88"/>
                  </a:lnTo>
                  <a:lnTo>
                    <a:pt x="344" y="88"/>
                  </a:lnTo>
                  <a:lnTo>
                    <a:pt x="352" y="72"/>
                  </a:lnTo>
                  <a:lnTo>
                    <a:pt x="360" y="64"/>
                  </a:lnTo>
                  <a:lnTo>
                    <a:pt x="368" y="88"/>
                  </a:lnTo>
                  <a:lnTo>
                    <a:pt x="360" y="96"/>
                  </a:lnTo>
                  <a:lnTo>
                    <a:pt x="360" y="112"/>
                  </a:lnTo>
                  <a:lnTo>
                    <a:pt x="360" y="128"/>
                  </a:lnTo>
                  <a:lnTo>
                    <a:pt x="336" y="152"/>
                  </a:lnTo>
                  <a:lnTo>
                    <a:pt x="336" y="168"/>
                  </a:lnTo>
                  <a:lnTo>
                    <a:pt x="360" y="168"/>
                  </a:lnTo>
                  <a:lnTo>
                    <a:pt x="368" y="184"/>
                  </a:lnTo>
                  <a:lnTo>
                    <a:pt x="360" y="192"/>
                  </a:lnTo>
                  <a:lnTo>
                    <a:pt x="360" y="208"/>
                  </a:lnTo>
                  <a:lnTo>
                    <a:pt x="360" y="232"/>
                  </a:lnTo>
                  <a:lnTo>
                    <a:pt x="368" y="232"/>
                  </a:lnTo>
                  <a:lnTo>
                    <a:pt x="368" y="248"/>
                  </a:lnTo>
                  <a:lnTo>
                    <a:pt x="344" y="256"/>
                  </a:lnTo>
                  <a:lnTo>
                    <a:pt x="344" y="272"/>
                  </a:lnTo>
                  <a:lnTo>
                    <a:pt x="344" y="280"/>
                  </a:lnTo>
                  <a:lnTo>
                    <a:pt x="320" y="272"/>
                  </a:lnTo>
                  <a:lnTo>
                    <a:pt x="312" y="288"/>
                  </a:lnTo>
                  <a:lnTo>
                    <a:pt x="280" y="288"/>
                  </a:lnTo>
                  <a:lnTo>
                    <a:pt x="272" y="312"/>
                  </a:lnTo>
                  <a:lnTo>
                    <a:pt x="248" y="320"/>
                  </a:lnTo>
                  <a:lnTo>
                    <a:pt x="232" y="304"/>
                  </a:lnTo>
                  <a:lnTo>
                    <a:pt x="224" y="280"/>
                  </a:lnTo>
                  <a:lnTo>
                    <a:pt x="208" y="288"/>
                  </a:lnTo>
                  <a:lnTo>
                    <a:pt x="208" y="304"/>
                  </a:lnTo>
                  <a:lnTo>
                    <a:pt x="192" y="304"/>
                  </a:lnTo>
                  <a:lnTo>
                    <a:pt x="152" y="328"/>
                  </a:lnTo>
                  <a:lnTo>
                    <a:pt x="144" y="352"/>
                  </a:lnTo>
                  <a:lnTo>
                    <a:pt x="96" y="328"/>
                  </a:lnTo>
                  <a:lnTo>
                    <a:pt x="80" y="328"/>
                  </a:lnTo>
                  <a:lnTo>
                    <a:pt x="48" y="344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14" name="Freeform 19"/>
            <p:cNvSpPr>
              <a:spLocks noChangeArrowheads="1"/>
            </p:cNvSpPr>
            <p:nvPr/>
          </p:nvSpPr>
          <p:spPr bwMode="auto">
            <a:xfrm>
              <a:off x="1950456" y="3214688"/>
              <a:ext cx="958414" cy="1052052"/>
            </a:xfrm>
            <a:custGeom>
              <a:avLst/>
              <a:gdLst>
                <a:gd name="T0" fmla="*/ 1325 w 569"/>
                <a:gd name="T1" fmla="*/ 745 h 617"/>
                <a:gd name="T2" fmla="*/ 1406 w 569"/>
                <a:gd name="T3" fmla="*/ 690 h 617"/>
                <a:gd name="T4" fmla="*/ 1325 w 569"/>
                <a:gd name="T5" fmla="*/ 677 h 617"/>
                <a:gd name="T6" fmla="*/ 1244 w 569"/>
                <a:gd name="T7" fmla="*/ 638 h 617"/>
                <a:gd name="T8" fmla="*/ 1166 w 569"/>
                <a:gd name="T9" fmla="*/ 599 h 617"/>
                <a:gd name="T10" fmla="*/ 1206 w 569"/>
                <a:gd name="T11" fmla="*/ 531 h 617"/>
                <a:gd name="T12" fmla="*/ 1185 w 569"/>
                <a:gd name="T13" fmla="*/ 413 h 617"/>
                <a:gd name="T14" fmla="*/ 1065 w 569"/>
                <a:gd name="T15" fmla="*/ 373 h 617"/>
                <a:gd name="T16" fmla="*/ 1043 w 569"/>
                <a:gd name="T17" fmla="*/ 293 h 617"/>
                <a:gd name="T18" fmla="*/ 1125 w 569"/>
                <a:gd name="T19" fmla="*/ 279 h 617"/>
                <a:gd name="T20" fmla="*/ 1283 w 569"/>
                <a:gd name="T21" fmla="*/ 266 h 617"/>
                <a:gd name="T22" fmla="*/ 1283 w 569"/>
                <a:gd name="T23" fmla="*/ 186 h 617"/>
                <a:gd name="T24" fmla="*/ 1166 w 569"/>
                <a:gd name="T25" fmla="*/ 186 h 617"/>
                <a:gd name="T26" fmla="*/ 1084 w 569"/>
                <a:gd name="T27" fmla="*/ 106 h 617"/>
                <a:gd name="T28" fmla="*/ 1023 w 569"/>
                <a:gd name="T29" fmla="*/ 159 h 617"/>
                <a:gd name="T30" fmla="*/ 964 w 569"/>
                <a:gd name="T31" fmla="*/ 239 h 617"/>
                <a:gd name="T32" fmla="*/ 922 w 569"/>
                <a:gd name="T33" fmla="*/ 399 h 617"/>
                <a:gd name="T34" fmla="*/ 844 w 569"/>
                <a:gd name="T35" fmla="*/ 373 h 617"/>
                <a:gd name="T36" fmla="*/ 722 w 569"/>
                <a:gd name="T37" fmla="*/ 399 h 617"/>
                <a:gd name="T38" fmla="*/ 682 w 569"/>
                <a:gd name="T39" fmla="*/ 373 h 617"/>
                <a:gd name="T40" fmla="*/ 582 w 569"/>
                <a:gd name="T41" fmla="*/ 173 h 617"/>
                <a:gd name="T42" fmla="*/ 543 w 569"/>
                <a:gd name="T43" fmla="*/ 186 h 617"/>
                <a:gd name="T44" fmla="*/ 523 w 569"/>
                <a:gd name="T45" fmla="*/ 122 h 617"/>
                <a:gd name="T46" fmla="*/ 402 w 569"/>
                <a:gd name="T47" fmla="*/ 66 h 617"/>
                <a:gd name="T48" fmla="*/ 341 w 569"/>
                <a:gd name="T49" fmla="*/ 135 h 617"/>
                <a:gd name="T50" fmla="*/ 341 w 569"/>
                <a:gd name="T51" fmla="*/ 0 h 617"/>
                <a:gd name="T52" fmla="*/ 281 w 569"/>
                <a:gd name="T53" fmla="*/ 0 h 617"/>
                <a:gd name="T54" fmla="*/ 240 w 569"/>
                <a:gd name="T55" fmla="*/ 53 h 617"/>
                <a:gd name="T56" fmla="*/ 221 w 569"/>
                <a:gd name="T57" fmla="*/ 106 h 617"/>
                <a:gd name="T58" fmla="*/ 200 w 569"/>
                <a:gd name="T59" fmla="*/ 159 h 617"/>
                <a:gd name="T60" fmla="*/ 260 w 569"/>
                <a:gd name="T61" fmla="*/ 186 h 617"/>
                <a:gd name="T62" fmla="*/ 221 w 569"/>
                <a:gd name="T63" fmla="*/ 399 h 617"/>
                <a:gd name="T64" fmla="*/ 60 w 569"/>
                <a:gd name="T65" fmla="*/ 466 h 617"/>
                <a:gd name="T66" fmla="*/ 20 w 569"/>
                <a:gd name="T67" fmla="*/ 518 h 617"/>
                <a:gd name="T68" fmla="*/ 0 w 569"/>
                <a:gd name="T69" fmla="*/ 623 h 617"/>
                <a:gd name="T70" fmla="*/ 121 w 569"/>
                <a:gd name="T71" fmla="*/ 611 h 617"/>
                <a:gd name="T72" fmla="*/ 200 w 569"/>
                <a:gd name="T73" fmla="*/ 651 h 617"/>
                <a:gd name="T74" fmla="*/ 221 w 569"/>
                <a:gd name="T75" fmla="*/ 677 h 617"/>
                <a:gd name="T76" fmla="*/ 240 w 569"/>
                <a:gd name="T77" fmla="*/ 745 h 617"/>
                <a:gd name="T78" fmla="*/ 301 w 569"/>
                <a:gd name="T79" fmla="*/ 772 h 617"/>
                <a:gd name="T80" fmla="*/ 281 w 569"/>
                <a:gd name="T81" fmla="*/ 838 h 617"/>
                <a:gd name="T82" fmla="*/ 260 w 569"/>
                <a:gd name="T83" fmla="*/ 876 h 617"/>
                <a:gd name="T84" fmla="*/ 362 w 569"/>
                <a:gd name="T85" fmla="*/ 930 h 617"/>
                <a:gd name="T86" fmla="*/ 501 w 569"/>
                <a:gd name="T87" fmla="*/ 959 h 617"/>
                <a:gd name="T88" fmla="*/ 560 w 569"/>
                <a:gd name="T89" fmla="*/ 943 h 617"/>
                <a:gd name="T90" fmla="*/ 582 w 569"/>
                <a:gd name="T91" fmla="*/ 997 h 617"/>
                <a:gd name="T92" fmla="*/ 662 w 569"/>
                <a:gd name="T93" fmla="*/ 984 h 617"/>
                <a:gd name="T94" fmla="*/ 682 w 569"/>
                <a:gd name="T95" fmla="*/ 851 h 617"/>
                <a:gd name="T96" fmla="*/ 823 w 569"/>
                <a:gd name="T97" fmla="*/ 838 h 617"/>
                <a:gd name="T98" fmla="*/ 882 w 569"/>
                <a:gd name="T99" fmla="*/ 851 h 617"/>
                <a:gd name="T100" fmla="*/ 964 w 569"/>
                <a:gd name="T101" fmla="*/ 851 h 617"/>
                <a:gd name="T102" fmla="*/ 1043 w 569"/>
                <a:gd name="T103" fmla="*/ 866 h 617"/>
                <a:gd name="T104" fmla="*/ 1106 w 569"/>
                <a:gd name="T105" fmla="*/ 838 h 617"/>
                <a:gd name="T106" fmla="*/ 1227 w 569"/>
                <a:gd name="T107" fmla="*/ 784 h 617"/>
                <a:gd name="T108" fmla="*/ 1305 w 569"/>
                <a:gd name="T109" fmla="*/ 772 h 61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9"/>
                <a:gd name="T166" fmla="*/ 0 h 617"/>
                <a:gd name="T167" fmla="*/ 569 w 569"/>
                <a:gd name="T168" fmla="*/ 617 h 61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9" h="617">
                  <a:moveTo>
                    <a:pt x="520" y="464"/>
                  </a:moveTo>
                  <a:lnTo>
                    <a:pt x="528" y="448"/>
                  </a:lnTo>
                  <a:lnTo>
                    <a:pt x="568" y="448"/>
                  </a:lnTo>
                  <a:lnTo>
                    <a:pt x="560" y="416"/>
                  </a:lnTo>
                  <a:lnTo>
                    <a:pt x="552" y="400"/>
                  </a:lnTo>
                  <a:lnTo>
                    <a:pt x="528" y="408"/>
                  </a:lnTo>
                  <a:lnTo>
                    <a:pt x="504" y="400"/>
                  </a:lnTo>
                  <a:lnTo>
                    <a:pt x="496" y="384"/>
                  </a:lnTo>
                  <a:lnTo>
                    <a:pt x="464" y="384"/>
                  </a:lnTo>
                  <a:lnTo>
                    <a:pt x="464" y="360"/>
                  </a:lnTo>
                  <a:lnTo>
                    <a:pt x="464" y="344"/>
                  </a:lnTo>
                  <a:lnTo>
                    <a:pt x="480" y="320"/>
                  </a:lnTo>
                  <a:lnTo>
                    <a:pt x="448" y="288"/>
                  </a:lnTo>
                  <a:lnTo>
                    <a:pt x="472" y="248"/>
                  </a:lnTo>
                  <a:lnTo>
                    <a:pt x="472" y="216"/>
                  </a:lnTo>
                  <a:lnTo>
                    <a:pt x="424" y="224"/>
                  </a:lnTo>
                  <a:lnTo>
                    <a:pt x="424" y="184"/>
                  </a:lnTo>
                  <a:lnTo>
                    <a:pt x="416" y="176"/>
                  </a:lnTo>
                  <a:lnTo>
                    <a:pt x="432" y="160"/>
                  </a:lnTo>
                  <a:lnTo>
                    <a:pt x="448" y="168"/>
                  </a:lnTo>
                  <a:lnTo>
                    <a:pt x="464" y="152"/>
                  </a:lnTo>
                  <a:lnTo>
                    <a:pt x="512" y="160"/>
                  </a:lnTo>
                  <a:lnTo>
                    <a:pt x="528" y="136"/>
                  </a:lnTo>
                  <a:lnTo>
                    <a:pt x="512" y="112"/>
                  </a:lnTo>
                  <a:lnTo>
                    <a:pt x="488" y="128"/>
                  </a:lnTo>
                  <a:lnTo>
                    <a:pt x="464" y="112"/>
                  </a:lnTo>
                  <a:lnTo>
                    <a:pt x="464" y="64"/>
                  </a:lnTo>
                  <a:lnTo>
                    <a:pt x="432" y="64"/>
                  </a:lnTo>
                  <a:lnTo>
                    <a:pt x="424" y="96"/>
                  </a:lnTo>
                  <a:lnTo>
                    <a:pt x="408" y="96"/>
                  </a:lnTo>
                  <a:lnTo>
                    <a:pt x="408" y="120"/>
                  </a:lnTo>
                  <a:lnTo>
                    <a:pt x="384" y="144"/>
                  </a:lnTo>
                  <a:lnTo>
                    <a:pt x="368" y="144"/>
                  </a:lnTo>
                  <a:lnTo>
                    <a:pt x="368" y="240"/>
                  </a:lnTo>
                  <a:lnTo>
                    <a:pt x="344" y="240"/>
                  </a:lnTo>
                  <a:lnTo>
                    <a:pt x="336" y="224"/>
                  </a:lnTo>
                  <a:lnTo>
                    <a:pt x="320" y="240"/>
                  </a:lnTo>
                  <a:lnTo>
                    <a:pt x="288" y="240"/>
                  </a:lnTo>
                  <a:lnTo>
                    <a:pt x="288" y="232"/>
                  </a:lnTo>
                  <a:lnTo>
                    <a:pt x="272" y="224"/>
                  </a:lnTo>
                  <a:lnTo>
                    <a:pt x="272" y="192"/>
                  </a:lnTo>
                  <a:lnTo>
                    <a:pt x="232" y="104"/>
                  </a:lnTo>
                  <a:lnTo>
                    <a:pt x="216" y="104"/>
                  </a:lnTo>
                  <a:lnTo>
                    <a:pt x="216" y="112"/>
                  </a:lnTo>
                  <a:lnTo>
                    <a:pt x="200" y="88"/>
                  </a:lnTo>
                  <a:lnTo>
                    <a:pt x="208" y="72"/>
                  </a:lnTo>
                  <a:lnTo>
                    <a:pt x="176" y="32"/>
                  </a:lnTo>
                  <a:lnTo>
                    <a:pt x="160" y="40"/>
                  </a:lnTo>
                  <a:lnTo>
                    <a:pt x="152" y="80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136" y="0"/>
                  </a:lnTo>
                  <a:lnTo>
                    <a:pt x="120" y="16"/>
                  </a:lnTo>
                  <a:lnTo>
                    <a:pt x="112" y="0"/>
                  </a:lnTo>
                  <a:lnTo>
                    <a:pt x="96" y="16"/>
                  </a:lnTo>
                  <a:lnTo>
                    <a:pt x="96" y="32"/>
                  </a:lnTo>
                  <a:lnTo>
                    <a:pt x="104" y="64"/>
                  </a:lnTo>
                  <a:lnTo>
                    <a:pt x="88" y="64"/>
                  </a:lnTo>
                  <a:lnTo>
                    <a:pt x="72" y="64"/>
                  </a:lnTo>
                  <a:lnTo>
                    <a:pt x="80" y="96"/>
                  </a:lnTo>
                  <a:lnTo>
                    <a:pt x="80" y="112"/>
                  </a:lnTo>
                  <a:lnTo>
                    <a:pt x="104" y="112"/>
                  </a:lnTo>
                  <a:lnTo>
                    <a:pt x="104" y="168"/>
                  </a:lnTo>
                  <a:lnTo>
                    <a:pt x="88" y="240"/>
                  </a:lnTo>
                  <a:lnTo>
                    <a:pt x="40" y="272"/>
                  </a:lnTo>
                  <a:lnTo>
                    <a:pt x="24" y="280"/>
                  </a:lnTo>
                  <a:lnTo>
                    <a:pt x="16" y="288"/>
                  </a:lnTo>
                  <a:lnTo>
                    <a:pt x="8" y="312"/>
                  </a:lnTo>
                  <a:lnTo>
                    <a:pt x="8" y="360"/>
                  </a:lnTo>
                  <a:lnTo>
                    <a:pt x="0" y="376"/>
                  </a:lnTo>
                  <a:lnTo>
                    <a:pt x="32" y="376"/>
                  </a:lnTo>
                  <a:lnTo>
                    <a:pt x="48" y="368"/>
                  </a:lnTo>
                  <a:lnTo>
                    <a:pt x="88" y="376"/>
                  </a:lnTo>
                  <a:lnTo>
                    <a:pt x="80" y="392"/>
                  </a:lnTo>
                  <a:lnTo>
                    <a:pt x="72" y="392"/>
                  </a:lnTo>
                  <a:lnTo>
                    <a:pt x="88" y="408"/>
                  </a:lnTo>
                  <a:lnTo>
                    <a:pt x="80" y="432"/>
                  </a:lnTo>
                  <a:lnTo>
                    <a:pt x="96" y="448"/>
                  </a:lnTo>
                  <a:lnTo>
                    <a:pt x="120" y="448"/>
                  </a:lnTo>
                  <a:lnTo>
                    <a:pt x="120" y="464"/>
                  </a:lnTo>
                  <a:lnTo>
                    <a:pt x="112" y="472"/>
                  </a:lnTo>
                  <a:lnTo>
                    <a:pt x="112" y="504"/>
                  </a:lnTo>
                  <a:lnTo>
                    <a:pt x="96" y="504"/>
                  </a:lnTo>
                  <a:lnTo>
                    <a:pt x="104" y="528"/>
                  </a:lnTo>
                  <a:lnTo>
                    <a:pt x="144" y="528"/>
                  </a:lnTo>
                  <a:lnTo>
                    <a:pt x="144" y="560"/>
                  </a:lnTo>
                  <a:lnTo>
                    <a:pt x="160" y="568"/>
                  </a:lnTo>
                  <a:lnTo>
                    <a:pt x="200" y="576"/>
                  </a:lnTo>
                  <a:lnTo>
                    <a:pt x="216" y="560"/>
                  </a:lnTo>
                  <a:lnTo>
                    <a:pt x="224" y="568"/>
                  </a:lnTo>
                  <a:lnTo>
                    <a:pt x="216" y="592"/>
                  </a:lnTo>
                  <a:lnTo>
                    <a:pt x="232" y="600"/>
                  </a:lnTo>
                  <a:lnTo>
                    <a:pt x="264" y="616"/>
                  </a:lnTo>
                  <a:lnTo>
                    <a:pt x="264" y="592"/>
                  </a:lnTo>
                  <a:lnTo>
                    <a:pt x="264" y="520"/>
                  </a:lnTo>
                  <a:lnTo>
                    <a:pt x="272" y="512"/>
                  </a:lnTo>
                  <a:lnTo>
                    <a:pt x="320" y="512"/>
                  </a:lnTo>
                  <a:lnTo>
                    <a:pt x="328" y="504"/>
                  </a:lnTo>
                  <a:lnTo>
                    <a:pt x="344" y="504"/>
                  </a:lnTo>
                  <a:lnTo>
                    <a:pt x="352" y="512"/>
                  </a:lnTo>
                  <a:lnTo>
                    <a:pt x="376" y="504"/>
                  </a:lnTo>
                  <a:lnTo>
                    <a:pt x="384" y="512"/>
                  </a:lnTo>
                  <a:lnTo>
                    <a:pt x="392" y="504"/>
                  </a:lnTo>
                  <a:lnTo>
                    <a:pt x="416" y="520"/>
                  </a:lnTo>
                  <a:lnTo>
                    <a:pt x="416" y="504"/>
                  </a:lnTo>
                  <a:lnTo>
                    <a:pt x="440" y="504"/>
                  </a:lnTo>
                  <a:lnTo>
                    <a:pt x="480" y="496"/>
                  </a:lnTo>
                  <a:lnTo>
                    <a:pt x="488" y="472"/>
                  </a:lnTo>
                  <a:lnTo>
                    <a:pt x="504" y="464"/>
                  </a:lnTo>
                  <a:lnTo>
                    <a:pt x="520" y="464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15" name="Freeform 20"/>
            <p:cNvSpPr>
              <a:spLocks noChangeArrowheads="1"/>
            </p:cNvSpPr>
            <p:nvPr/>
          </p:nvSpPr>
          <p:spPr bwMode="auto">
            <a:xfrm>
              <a:off x="161137" y="1997820"/>
              <a:ext cx="2037330" cy="1340095"/>
            </a:xfrm>
            <a:custGeom>
              <a:avLst/>
              <a:gdLst>
                <a:gd name="T0" fmla="*/ 2979 w 1209"/>
                <a:gd name="T1" fmla="*/ 1217 h 785"/>
                <a:gd name="T2" fmla="*/ 2919 w 1209"/>
                <a:gd name="T3" fmla="*/ 1217 h 785"/>
                <a:gd name="T4" fmla="*/ 2919 w 1209"/>
                <a:gd name="T5" fmla="*/ 1311 h 785"/>
                <a:gd name="T6" fmla="*/ 2797 w 1209"/>
                <a:gd name="T7" fmla="*/ 1270 h 785"/>
                <a:gd name="T8" fmla="*/ 2736 w 1209"/>
                <a:gd name="T9" fmla="*/ 1257 h 785"/>
                <a:gd name="T10" fmla="*/ 2577 w 1209"/>
                <a:gd name="T11" fmla="*/ 1204 h 785"/>
                <a:gd name="T12" fmla="*/ 2618 w 1209"/>
                <a:gd name="T13" fmla="*/ 1161 h 785"/>
                <a:gd name="T14" fmla="*/ 2595 w 1209"/>
                <a:gd name="T15" fmla="*/ 1138 h 785"/>
                <a:gd name="T16" fmla="*/ 2517 w 1209"/>
                <a:gd name="T17" fmla="*/ 1110 h 785"/>
                <a:gd name="T18" fmla="*/ 2456 w 1209"/>
                <a:gd name="T19" fmla="*/ 1138 h 785"/>
                <a:gd name="T20" fmla="*/ 2334 w 1209"/>
                <a:gd name="T21" fmla="*/ 1084 h 785"/>
                <a:gd name="T22" fmla="*/ 2094 w 1209"/>
                <a:gd name="T23" fmla="*/ 1161 h 785"/>
                <a:gd name="T24" fmla="*/ 2034 w 1209"/>
                <a:gd name="T25" fmla="*/ 1204 h 785"/>
                <a:gd name="T26" fmla="*/ 1834 w 1209"/>
                <a:gd name="T27" fmla="*/ 1230 h 785"/>
                <a:gd name="T28" fmla="*/ 1650 w 1209"/>
                <a:gd name="T29" fmla="*/ 1190 h 785"/>
                <a:gd name="T30" fmla="*/ 1590 w 1209"/>
                <a:gd name="T31" fmla="*/ 1138 h 785"/>
                <a:gd name="T32" fmla="*/ 1468 w 1209"/>
                <a:gd name="T33" fmla="*/ 1177 h 785"/>
                <a:gd name="T34" fmla="*/ 1349 w 1209"/>
                <a:gd name="T35" fmla="*/ 1217 h 785"/>
                <a:gd name="T36" fmla="*/ 1147 w 1209"/>
                <a:gd name="T37" fmla="*/ 1124 h 785"/>
                <a:gd name="T38" fmla="*/ 1027 w 1209"/>
                <a:gd name="T39" fmla="*/ 1069 h 785"/>
                <a:gd name="T40" fmla="*/ 907 w 1209"/>
                <a:gd name="T41" fmla="*/ 1044 h 785"/>
                <a:gd name="T42" fmla="*/ 806 w 1209"/>
                <a:gd name="T43" fmla="*/ 990 h 785"/>
                <a:gd name="T44" fmla="*/ 684 w 1209"/>
                <a:gd name="T45" fmla="*/ 869 h 785"/>
                <a:gd name="T46" fmla="*/ 623 w 1209"/>
                <a:gd name="T47" fmla="*/ 854 h 785"/>
                <a:gd name="T48" fmla="*/ 523 w 1209"/>
                <a:gd name="T49" fmla="*/ 762 h 785"/>
                <a:gd name="T50" fmla="*/ 402 w 1209"/>
                <a:gd name="T51" fmla="*/ 643 h 785"/>
                <a:gd name="T52" fmla="*/ 301 w 1209"/>
                <a:gd name="T53" fmla="*/ 682 h 785"/>
                <a:gd name="T54" fmla="*/ 162 w 1209"/>
                <a:gd name="T55" fmla="*/ 549 h 785"/>
                <a:gd name="T56" fmla="*/ 79 w 1209"/>
                <a:gd name="T57" fmla="*/ 454 h 785"/>
                <a:gd name="T58" fmla="*/ 0 w 1209"/>
                <a:gd name="T59" fmla="*/ 429 h 785"/>
                <a:gd name="T60" fmla="*/ 41 w 1209"/>
                <a:gd name="T61" fmla="*/ 294 h 785"/>
                <a:gd name="T62" fmla="*/ 121 w 1209"/>
                <a:gd name="T63" fmla="*/ 321 h 785"/>
                <a:gd name="T64" fmla="*/ 200 w 1209"/>
                <a:gd name="T65" fmla="*/ 307 h 785"/>
                <a:gd name="T66" fmla="*/ 200 w 1209"/>
                <a:gd name="T67" fmla="*/ 214 h 785"/>
                <a:gd name="T68" fmla="*/ 141 w 1209"/>
                <a:gd name="T69" fmla="*/ 160 h 785"/>
                <a:gd name="T70" fmla="*/ 200 w 1209"/>
                <a:gd name="T71" fmla="*/ 80 h 785"/>
                <a:gd name="T72" fmla="*/ 384 w 1209"/>
                <a:gd name="T73" fmla="*/ 66 h 785"/>
                <a:gd name="T74" fmla="*/ 523 w 1209"/>
                <a:gd name="T75" fmla="*/ 13 h 785"/>
                <a:gd name="T76" fmla="*/ 723 w 1209"/>
                <a:gd name="T77" fmla="*/ 27 h 785"/>
                <a:gd name="T78" fmla="*/ 866 w 1209"/>
                <a:gd name="T79" fmla="*/ 93 h 785"/>
                <a:gd name="T80" fmla="*/ 1087 w 1209"/>
                <a:gd name="T81" fmla="*/ 93 h 785"/>
                <a:gd name="T82" fmla="*/ 1329 w 1209"/>
                <a:gd name="T83" fmla="*/ 66 h 785"/>
                <a:gd name="T84" fmla="*/ 1672 w 1209"/>
                <a:gd name="T85" fmla="*/ 93 h 785"/>
                <a:gd name="T86" fmla="*/ 1791 w 1209"/>
                <a:gd name="T87" fmla="*/ 122 h 785"/>
                <a:gd name="T88" fmla="*/ 1771 w 1209"/>
                <a:gd name="T89" fmla="*/ 160 h 785"/>
                <a:gd name="T90" fmla="*/ 1834 w 1209"/>
                <a:gd name="T91" fmla="*/ 227 h 785"/>
                <a:gd name="T92" fmla="*/ 1791 w 1209"/>
                <a:gd name="T93" fmla="*/ 307 h 785"/>
                <a:gd name="T94" fmla="*/ 1751 w 1209"/>
                <a:gd name="T95" fmla="*/ 416 h 785"/>
                <a:gd name="T96" fmla="*/ 1851 w 1209"/>
                <a:gd name="T97" fmla="*/ 535 h 785"/>
                <a:gd name="T98" fmla="*/ 2094 w 1209"/>
                <a:gd name="T99" fmla="*/ 615 h 785"/>
                <a:gd name="T100" fmla="*/ 2355 w 1209"/>
                <a:gd name="T101" fmla="*/ 695 h 785"/>
                <a:gd name="T102" fmla="*/ 2497 w 1209"/>
                <a:gd name="T103" fmla="*/ 708 h 785"/>
                <a:gd name="T104" fmla="*/ 2535 w 1209"/>
                <a:gd name="T105" fmla="*/ 804 h 785"/>
                <a:gd name="T106" fmla="*/ 2618 w 1209"/>
                <a:gd name="T107" fmla="*/ 830 h 785"/>
                <a:gd name="T108" fmla="*/ 2655 w 1209"/>
                <a:gd name="T109" fmla="*/ 790 h 785"/>
                <a:gd name="T110" fmla="*/ 2718 w 1209"/>
                <a:gd name="T111" fmla="*/ 804 h 785"/>
                <a:gd name="T112" fmla="*/ 2756 w 1209"/>
                <a:gd name="T113" fmla="*/ 776 h 785"/>
                <a:gd name="T114" fmla="*/ 2857 w 1209"/>
                <a:gd name="T115" fmla="*/ 737 h 785"/>
                <a:gd name="T116" fmla="*/ 2960 w 1209"/>
                <a:gd name="T117" fmla="*/ 762 h 785"/>
                <a:gd name="T118" fmla="*/ 3039 w 1209"/>
                <a:gd name="T119" fmla="*/ 895 h 785"/>
                <a:gd name="T120" fmla="*/ 3039 w 1209"/>
                <a:gd name="T121" fmla="*/ 963 h 785"/>
                <a:gd name="T122" fmla="*/ 3019 w 1209"/>
                <a:gd name="T123" fmla="*/ 1190 h 7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9"/>
                <a:gd name="T187" fmla="*/ 0 h 785"/>
                <a:gd name="T188" fmla="*/ 1209 w 1209"/>
                <a:gd name="T189" fmla="*/ 785 h 7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9" h="785">
                  <a:moveTo>
                    <a:pt x="1200" y="712"/>
                  </a:moveTo>
                  <a:lnTo>
                    <a:pt x="1184" y="728"/>
                  </a:lnTo>
                  <a:lnTo>
                    <a:pt x="1176" y="712"/>
                  </a:lnTo>
                  <a:lnTo>
                    <a:pt x="1160" y="728"/>
                  </a:lnTo>
                  <a:lnTo>
                    <a:pt x="1168" y="776"/>
                  </a:lnTo>
                  <a:lnTo>
                    <a:pt x="1160" y="784"/>
                  </a:lnTo>
                  <a:lnTo>
                    <a:pt x="1136" y="776"/>
                  </a:lnTo>
                  <a:lnTo>
                    <a:pt x="1112" y="760"/>
                  </a:lnTo>
                  <a:lnTo>
                    <a:pt x="1112" y="744"/>
                  </a:lnTo>
                  <a:lnTo>
                    <a:pt x="1088" y="752"/>
                  </a:lnTo>
                  <a:lnTo>
                    <a:pt x="1024" y="728"/>
                  </a:lnTo>
                  <a:lnTo>
                    <a:pt x="1024" y="720"/>
                  </a:lnTo>
                  <a:lnTo>
                    <a:pt x="1040" y="712"/>
                  </a:lnTo>
                  <a:lnTo>
                    <a:pt x="1040" y="696"/>
                  </a:lnTo>
                  <a:lnTo>
                    <a:pt x="1024" y="688"/>
                  </a:lnTo>
                  <a:lnTo>
                    <a:pt x="1032" y="680"/>
                  </a:lnTo>
                  <a:lnTo>
                    <a:pt x="1016" y="656"/>
                  </a:lnTo>
                  <a:lnTo>
                    <a:pt x="1000" y="664"/>
                  </a:lnTo>
                  <a:lnTo>
                    <a:pt x="984" y="672"/>
                  </a:lnTo>
                  <a:lnTo>
                    <a:pt x="976" y="680"/>
                  </a:lnTo>
                  <a:lnTo>
                    <a:pt x="960" y="680"/>
                  </a:lnTo>
                  <a:lnTo>
                    <a:pt x="928" y="648"/>
                  </a:lnTo>
                  <a:lnTo>
                    <a:pt x="864" y="696"/>
                  </a:lnTo>
                  <a:lnTo>
                    <a:pt x="832" y="696"/>
                  </a:lnTo>
                  <a:lnTo>
                    <a:pt x="824" y="720"/>
                  </a:lnTo>
                  <a:lnTo>
                    <a:pt x="808" y="720"/>
                  </a:lnTo>
                  <a:lnTo>
                    <a:pt x="760" y="744"/>
                  </a:lnTo>
                  <a:lnTo>
                    <a:pt x="728" y="736"/>
                  </a:lnTo>
                  <a:lnTo>
                    <a:pt x="712" y="712"/>
                  </a:lnTo>
                  <a:lnTo>
                    <a:pt x="656" y="712"/>
                  </a:lnTo>
                  <a:lnTo>
                    <a:pt x="664" y="688"/>
                  </a:lnTo>
                  <a:lnTo>
                    <a:pt x="632" y="680"/>
                  </a:lnTo>
                  <a:lnTo>
                    <a:pt x="600" y="680"/>
                  </a:lnTo>
                  <a:lnTo>
                    <a:pt x="584" y="704"/>
                  </a:lnTo>
                  <a:lnTo>
                    <a:pt x="552" y="728"/>
                  </a:lnTo>
                  <a:lnTo>
                    <a:pt x="536" y="728"/>
                  </a:lnTo>
                  <a:lnTo>
                    <a:pt x="544" y="680"/>
                  </a:lnTo>
                  <a:lnTo>
                    <a:pt x="456" y="672"/>
                  </a:lnTo>
                  <a:lnTo>
                    <a:pt x="424" y="640"/>
                  </a:lnTo>
                  <a:lnTo>
                    <a:pt x="408" y="640"/>
                  </a:lnTo>
                  <a:lnTo>
                    <a:pt x="392" y="648"/>
                  </a:lnTo>
                  <a:lnTo>
                    <a:pt x="360" y="624"/>
                  </a:lnTo>
                  <a:lnTo>
                    <a:pt x="336" y="600"/>
                  </a:lnTo>
                  <a:lnTo>
                    <a:pt x="320" y="592"/>
                  </a:lnTo>
                  <a:lnTo>
                    <a:pt x="280" y="544"/>
                  </a:lnTo>
                  <a:lnTo>
                    <a:pt x="272" y="520"/>
                  </a:lnTo>
                  <a:lnTo>
                    <a:pt x="264" y="512"/>
                  </a:lnTo>
                  <a:lnTo>
                    <a:pt x="248" y="512"/>
                  </a:lnTo>
                  <a:lnTo>
                    <a:pt x="224" y="464"/>
                  </a:lnTo>
                  <a:lnTo>
                    <a:pt x="208" y="456"/>
                  </a:lnTo>
                  <a:lnTo>
                    <a:pt x="192" y="424"/>
                  </a:lnTo>
                  <a:lnTo>
                    <a:pt x="160" y="384"/>
                  </a:lnTo>
                  <a:lnTo>
                    <a:pt x="144" y="384"/>
                  </a:lnTo>
                  <a:lnTo>
                    <a:pt x="120" y="408"/>
                  </a:lnTo>
                  <a:lnTo>
                    <a:pt x="96" y="376"/>
                  </a:lnTo>
                  <a:lnTo>
                    <a:pt x="64" y="328"/>
                  </a:lnTo>
                  <a:lnTo>
                    <a:pt x="40" y="304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56"/>
                  </a:lnTo>
                  <a:lnTo>
                    <a:pt x="8" y="248"/>
                  </a:lnTo>
                  <a:lnTo>
                    <a:pt x="16" y="176"/>
                  </a:lnTo>
                  <a:lnTo>
                    <a:pt x="32" y="168"/>
                  </a:lnTo>
                  <a:lnTo>
                    <a:pt x="48" y="192"/>
                  </a:lnTo>
                  <a:lnTo>
                    <a:pt x="64" y="184"/>
                  </a:lnTo>
                  <a:lnTo>
                    <a:pt x="80" y="184"/>
                  </a:lnTo>
                  <a:lnTo>
                    <a:pt x="72" y="144"/>
                  </a:lnTo>
                  <a:lnTo>
                    <a:pt x="80" y="128"/>
                  </a:lnTo>
                  <a:lnTo>
                    <a:pt x="56" y="120"/>
                  </a:lnTo>
                  <a:lnTo>
                    <a:pt x="56" y="96"/>
                  </a:lnTo>
                  <a:lnTo>
                    <a:pt x="64" y="56"/>
                  </a:lnTo>
                  <a:lnTo>
                    <a:pt x="80" y="48"/>
                  </a:lnTo>
                  <a:lnTo>
                    <a:pt x="120" y="56"/>
                  </a:lnTo>
                  <a:lnTo>
                    <a:pt x="152" y="40"/>
                  </a:lnTo>
                  <a:lnTo>
                    <a:pt x="176" y="0"/>
                  </a:lnTo>
                  <a:lnTo>
                    <a:pt x="208" y="8"/>
                  </a:lnTo>
                  <a:lnTo>
                    <a:pt x="272" y="32"/>
                  </a:lnTo>
                  <a:lnTo>
                    <a:pt x="288" y="16"/>
                  </a:lnTo>
                  <a:lnTo>
                    <a:pt x="336" y="24"/>
                  </a:lnTo>
                  <a:lnTo>
                    <a:pt x="344" y="56"/>
                  </a:lnTo>
                  <a:lnTo>
                    <a:pt x="408" y="72"/>
                  </a:lnTo>
                  <a:lnTo>
                    <a:pt x="432" y="56"/>
                  </a:lnTo>
                  <a:lnTo>
                    <a:pt x="504" y="56"/>
                  </a:lnTo>
                  <a:lnTo>
                    <a:pt x="528" y="40"/>
                  </a:lnTo>
                  <a:lnTo>
                    <a:pt x="640" y="32"/>
                  </a:lnTo>
                  <a:lnTo>
                    <a:pt x="664" y="56"/>
                  </a:lnTo>
                  <a:lnTo>
                    <a:pt x="696" y="64"/>
                  </a:lnTo>
                  <a:lnTo>
                    <a:pt x="712" y="72"/>
                  </a:lnTo>
                  <a:lnTo>
                    <a:pt x="720" y="88"/>
                  </a:lnTo>
                  <a:lnTo>
                    <a:pt x="704" y="96"/>
                  </a:lnTo>
                  <a:lnTo>
                    <a:pt x="728" y="104"/>
                  </a:lnTo>
                  <a:lnTo>
                    <a:pt x="728" y="136"/>
                  </a:lnTo>
                  <a:lnTo>
                    <a:pt x="704" y="168"/>
                  </a:lnTo>
                  <a:lnTo>
                    <a:pt x="712" y="184"/>
                  </a:lnTo>
                  <a:lnTo>
                    <a:pt x="704" y="232"/>
                  </a:lnTo>
                  <a:lnTo>
                    <a:pt x="696" y="248"/>
                  </a:lnTo>
                  <a:lnTo>
                    <a:pt x="712" y="296"/>
                  </a:lnTo>
                  <a:lnTo>
                    <a:pt x="736" y="320"/>
                  </a:lnTo>
                  <a:lnTo>
                    <a:pt x="784" y="320"/>
                  </a:lnTo>
                  <a:lnTo>
                    <a:pt x="832" y="368"/>
                  </a:lnTo>
                  <a:lnTo>
                    <a:pt x="864" y="376"/>
                  </a:lnTo>
                  <a:lnTo>
                    <a:pt x="936" y="416"/>
                  </a:lnTo>
                  <a:lnTo>
                    <a:pt x="968" y="400"/>
                  </a:lnTo>
                  <a:lnTo>
                    <a:pt x="992" y="424"/>
                  </a:lnTo>
                  <a:lnTo>
                    <a:pt x="1016" y="448"/>
                  </a:lnTo>
                  <a:lnTo>
                    <a:pt x="1008" y="480"/>
                  </a:lnTo>
                  <a:lnTo>
                    <a:pt x="1040" y="480"/>
                  </a:lnTo>
                  <a:lnTo>
                    <a:pt x="1040" y="496"/>
                  </a:lnTo>
                  <a:lnTo>
                    <a:pt x="1064" y="496"/>
                  </a:lnTo>
                  <a:lnTo>
                    <a:pt x="1056" y="472"/>
                  </a:lnTo>
                  <a:lnTo>
                    <a:pt x="1072" y="472"/>
                  </a:lnTo>
                  <a:lnTo>
                    <a:pt x="1080" y="480"/>
                  </a:lnTo>
                  <a:lnTo>
                    <a:pt x="1096" y="480"/>
                  </a:lnTo>
                  <a:lnTo>
                    <a:pt x="1096" y="464"/>
                  </a:lnTo>
                  <a:lnTo>
                    <a:pt x="1120" y="464"/>
                  </a:lnTo>
                  <a:lnTo>
                    <a:pt x="1136" y="440"/>
                  </a:lnTo>
                  <a:lnTo>
                    <a:pt x="1152" y="432"/>
                  </a:lnTo>
                  <a:lnTo>
                    <a:pt x="1176" y="456"/>
                  </a:lnTo>
                  <a:lnTo>
                    <a:pt x="1176" y="480"/>
                  </a:lnTo>
                  <a:lnTo>
                    <a:pt x="1208" y="536"/>
                  </a:lnTo>
                  <a:lnTo>
                    <a:pt x="1192" y="544"/>
                  </a:lnTo>
                  <a:lnTo>
                    <a:pt x="1208" y="576"/>
                  </a:lnTo>
                  <a:lnTo>
                    <a:pt x="1208" y="608"/>
                  </a:lnTo>
                  <a:lnTo>
                    <a:pt x="1200" y="712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16" name="Freeform 21"/>
            <p:cNvSpPr>
              <a:spLocks noChangeArrowheads="1"/>
            </p:cNvSpPr>
            <p:nvPr/>
          </p:nvSpPr>
          <p:spPr bwMode="auto">
            <a:xfrm>
              <a:off x="2075162" y="2546180"/>
              <a:ext cx="1279286" cy="1079778"/>
            </a:xfrm>
            <a:custGeom>
              <a:avLst/>
              <a:gdLst>
                <a:gd name="T0" fmla="*/ 1730 w 761"/>
                <a:gd name="T1" fmla="*/ 812 h 633"/>
                <a:gd name="T2" fmla="*/ 1670 w 761"/>
                <a:gd name="T3" fmla="*/ 838 h 633"/>
                <a:gd name="T4" fmla="*/ 1630 w 761"/>
                <a:gd name="T5" fmla="*/ 812 h 633"/>
                <a:gd name="T6" fmla="*/ 1512 w 761"/>
                <a:gd name="T7" fmla="*/ 719 h 633"/>
                <a:gd name="T8" fmla="*/ 1453 w 761"/>
                <a:gd name="T9" fmla="*/ 707 h 633"/>
                <a:gd name="T10" fmla="*/ 1371 w 761"/>
                <a:gd name="T11" fmla="*/ 732 h 633"/>
                <a:gd name="T12" fmla="*/ 1332 w 761"/>
                <a:gd name="T13" fmla="*/ 786 h 633"/>
                <a:gd name="T14" fmla="*/ 1273 w 761"/>
                <a:gd name="T15" fmla="*/ 773 h 633"/>
                <a:gd name="T16" fmla="*/ 1173 w 761"/>
                <a:gd name="T17" fmla="*/ 786 h 633"/>
                <a:gd name="T18" fmla="*/ 1254 w 761"/>
                <a:gd name="T19" fmla="*/ 825 h 633"/>
                <a:gd name="T20" fmla="*/ 1133 w 761"/>
                <a:gd name="T21" fmla="*/ 880 h 633"/>
                <a:gd name="T22" fmla="*/ 1035 w 761"/>
                <a:gd name="T23" fmla="*/ 867 h 633"/>
                <a:gd name="T24" fmla="*/ 974 w 761"/>
                <a:gd name="T25" fmla="*/ 759 h 633"/>
                <a:gd name="T26" fmla="*/ 894 w 761"/>
                <a:gd name="T27" fmla="*/ 812 h 633"/>
                <a:gd name="T28" fmla="*/ 834 w 761"/>
                <a:gd name="T29" fmla="*/ 838 h 633"/>
                <a:gd name="T30" fmla="*/ 735 w 761"/>
                <a:gd name="T31" fmla="*/ 894 h 633"/>
                <a:gd name="T32" fmla="*/ 675 w 761"/>
                <a:gd name="T33" fmla="*/ 1052 h 633"/>
                <a:gd name="T34" fmla="*/ 619 w 761"/>
                <a:gd name="T35" fmla="*/ 1052 h 633"/>
                <a:gd name="T36" fmla="*/ 537 w 761"/>
                <a:gd name="T37" fmla="*/ 1039 h 633"/>
                <a:gd name="T38" fmla="*/ 498 w 761"/>
                <a:gd name="T39" fmla="*/ 960 h 633"/>
                <a:gd name="T40" fmla="*/ 360 w 761"/>
                <a:gd name="T41" fmla="*/ 825 h 633"/>
                <a:gd name="T42" fmla="*/ 319 w 761"/>
                <a:gd name="T43" fmla="*/ 800 h 633"/>
                <a:gd name="T44" fmla="*/ 259 w 761"/>
                <a:gd name="T45" fmla="*/ 707 h 633"/>
                <a:gd name="T46" fmla="*/ 199 w 761"/>
                <a:gd name="T47" fmla="*/ 773 h 633"/>
                <a:gd name="T48" fmla="*/ 179 w 761"/>
                <a:gd name="T49" fmla="*/ 414 h 633"/>
                <a:gd name="T50" fmla="*/ 179 w 761"/>
                <a:gd name="T51" fmla="*/ 359 h 633"/>
                <a:gd name="T52" fmla="*/ 101 w 761"/>
                <a:gd name="T53" fmla="*/ 227 h 633"/>
                <a:gd name="T54" fmla="*/ 0 w 761"/>
                <a:gd name="T55" fmla="*/ 173 h 633"/>
                <a:gd name="T56" fmla="*/ 20 w 761"/>
                <a:gd name="T57" fmla="*/ 106 h 633"/>
                <a:gd name="T58" fmla="*/ 41 w 761"/>
                <a:gd name="T59" fmla="*/ 53 h 633"/>
                <a:gd name="T60" fmla="*/ 79 w 761"/>
                <a:gd name="T61" fmla="*/ 0 h 633"/>
                <a:gd name="T62" fmla="*/ 158 w 761"/>
                <a:gd name="T63" fmla="*/ 27 h 633"/>
                <a:gd name="T64" fmla="*/ 218 w 761"/>
                <a:gd name="T65" fmla="*/ 135 h 633"/>
                <a:gd name="T66" fmla="*/ 319 w 761"/>
                <a:gd name="T67" fmla="*/ 200 h 633"/>
                <a:gd name="T68" fmla="*/ 377 w 761"/>
                <a:gd name="T69" fmla="*/ 173 h 633"/>
                <a:gd name="T70" fmla="*/ 438 w 761"/>
                <a:gd name="T71" fmla="*/ 214 h 633"/>
                <a:gd name="T72" fmla="*/ 558 w 761"/>
                <a:gd name="T73" fmla="*/ 159 h 633"/>
                <a:gd name="T74" fmla="*/ 716 w 761"/>
                <a:gd name="T75" fmla="*/ 159 h 633"/>
                <a:gd name="T76" fmla="*/ 735 w 761"/>
                <a:gd name="T77" fmla="*/ 66 h 633"/>
                <a:gd name="T78" fmla="*/ 795 w 761"/>
                <a:gd name="T79" fmla="*/ 53 h 633"/>
                <a:gd name="T80" fmla="*/ 855 w 761"/>
                <a:gd name="T81" fmla="*/ 80 h 633"/>
                <a:gd name="T82" fmla="*/ 995 w 761"/>
                <a:gd name="T83" fmla="*/ 122 h 633"/>
                <a:gd name="T84" fmla="*/ 1035 w 761"/>
                <a:gd name="T85" fmla="*/ 227 h 633"/>
                <a:gd name="T86" fmla="*/ 1173 w 761"/>
                <a:gd name="T87" fmla="*/ 266 h 633"/>
                <a:gd name="T88" fmla="*/ 1273 w 761"/>
                <a:gd name="T89" fmla="*/ 227 h 633"/>
                <a:gd name="T90" fmla="*/ 1371 w 761"/>
                <a:gd name="T91" fmla="*/ 239 h 633"/>
                <a:gd name="T92" fmla="*/ 1554 w 761"/>
                <a:gd name="T93" fmla="*/ 307 h 633"/>
                <a:gd name="T94" fmla="*/ 1752 w 761"/>
                <a:gd name="T95" fmla="*/ 374 h 633"/>
                <a:gd name="T96" fmla="*/ 1890 w 761"/>
                <a:gd name="T97" fmla="*/ 427 h 633"/>
                <a:gd name="T98" fmla="*/ 1850 w 761"/>
                <a:gd name="T99" fmla="*/ 493 h 633"/>
                <a:gd name="T100" fmla="*/ 1651 w 761"/>
                <a:gd name="T101" fmla="*/ 520 h 633"/>
                <a:gd name="T102" fmla="*/ 1609 w 761"/>
                <a:gd name="T103" fmla="*/ 559 h 633"/>
                <a:gd name="T104" fmla="*/ 1630 w 761"/>
                <a:gd name="T105" fmla="*/ 600 h 633"/>
                <a:gd name="T106" fmla="*/ 1630 w 761"/>
                <a:gd name="T107" fmla="*/ 627 h 633"/>
                <a:gd name="T108" fmla="*/ 1752 w 761"/>
                <a:gd name="T109" fmla="*/ 759 h 6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61"/>
                <a:gd name="T166" fmla="*/ 0 h 633"/>
                <a:gd name="T167" fmla="*/ 761 w 761"/>
                <a:gd name="T168" fmla="*/ 633 h 6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61" h="633">
                  <a:moveTo>
                    <a:pt x="696" y="480"/>
                  </a:moveTo>
                  <a:lnTo>
                    <a:pt x="696" y="488"/>
                  </a:lnTo>
                  <a:lnTo>
                    <a:pt x="688" y="504"/>
                  </a:lnTo>
                  <a:lnTo>
                    <a:pt x="672" y="504"/>
                  </a:lnTo>
                  <a:lnTo>
                    <a:pt x="664" y="488"/>
                  </a:lnTo>
                  <a:lnTo>
                    <a:pt x="656" y="488"/>
                  </a:lnTo>
                  <a:lnTo>
                    <a:pt x="632" y="432"/>
                  </a:lnTo>
                  <a:lnTo>
                    <a:pt x="608" y="432"/>
                  </a:lnTo>
                  <a:lnTo>
                    <a:pt x="592" y="416"/>
                  </a:lnTo>
                  <a:lnTo>
                    <a:pt x="584" y="424"/>
                  </a:lnTo>
                  <a:lnTo>
                    <a:pt x="576" y="456"/>
                  </a:lnTo>
                  <a:lnTo>
                    <a:pt x="552" y="440"/>
                  </a:lnTo>
                  <a:lnTo>
                    <a:pt x="552" y="464"/>
                  </a:lnTo>
                  <a:lnTo>
                    <a:pt x="536" y="472"/>
                  </a:lnTo>
                  <a:lnTo>
                    <a:pt x="528" y="464"/>
                  </a:lnTo>
                  <a:lnTo>
                    <a:pt x="512" y="464"/>
                  </a:lnTo>
                  <a:lnTo>
                    <a:pt x="488" y="456"/>
                  </a:lnTo>
                  <a:lnTo>
                    <a:pt x="472" y="472"/>
                  </a:lnTo>
                  <a:lnTo>
                    <a:pt x="480" y="496"/>
                  </a:lnTo>
                  <a:lnTo>
                    <a:pt x="504" y="496"/>
                  </a:lnTo>
                  <a:lnTo>
                    <a:pt x="512" y="528"/>
                  </a:lnTo>
                  <a:lnTo>
                    <a:pt x="456" y="528"/>
                  </a:lnTo>
                  <a:lnTo>
                    <a:pt x="440" y="504"/>
                  </a:lnTo>
                  <a:lnTo>
                    <a:pt x="416" y="520"/>
                  </a:lnTo>
                  <a:lnTo>
                    <a:pt x="392" y="504"/>
                  </a:lnTo>
                  <a:lnTo>
                    <a:pt x="392" y="456"/>
                  </a:lnTo>
                  <a:lnTo>
                    <a:pt x="360" y="456"/>
                  </a:lnTo>
                  <a:lnTo>
                    <a:pt x="360" y="488"/>
                  </a:lnTo>
                  <a:lnTo>
                    <a:pt x="336" y="496"/>
                  </a:lnTo>
                  <a:lnTo>
                    <a:pt x="336" y="504"/>
                  </a:lnTo>
                  <a:lnTo>
                    <a:pt x="312" y="536"/>
                  </a:lnTo>
                  <a:lnTo>
                    <a:pt x="296" y="536"/>
                  </a:lnTo>
                  <a:lnTo>
                    <a:pt x="296" y="632"/>
                  </a:lnTo>
                  <a:lnTo>
                    <a:pt x="272" y="632"/>
                  </a:lnTo>
                  <a:lnTo>
                    <a:pt x="264" y="616"/>
                  </a:lnTo>
                  <a:lnTo>
                    <a:pt x="248" y="632"/>
                  </a:lnTo>
                  <a:lnTo>
                    <a:pt x="216" y="632"/>
                  </a:lnTo>
                  <a:lnTo>
                    <a:pt x="216" y="624"/>
                  </a:lnTo>
                  <a:lnTo>
                    <a:pt x="200" y="616"/>
                  </a:lnTo>
                  <a:lnTo>
                    <a:pt x="200" y="576"/>
                  </a:lnTo>
                  <a:lnTo>
                    <a:pt x="160" y="496"/>
                  </a:lnTo>
                  <a:lnTo>
                    <a:pt x="144" y="496"/>
                  </a:lnTo>
                  <a:lnTo>
                    <a:pt x="144" y="504"/>
                  </a:lnTo>
                  <a:lnTo>
                    <a:pt x="128" y="480"/>
                  </a:lnTo>
                  <a:lnTo>
                    <a:pt x="136" y="472"/>
                  </a:lnTo>
                  <a:lnTo>
                    <a:pt x="104" y="424"/>
                  </a:lnTo>
                  <a:lnTo>
                    <a:pt x="88" y="432"/>
                  </a:lnTo>
                  <a:lnTo>
                    <a:pt x="80" y="464"/>
                  </a:lnTo>
                  <a:lnTo>
                    <a:pt x="64" y="472"/>
                  </a:lnTo>
                  <a:lnTo>
                    <a:pt x="72" y="248"/>
                  </a:lnTo>
                  <a:lnTo>
                    <a:pt x="56" y="224"/>
                  </a:lnTo>
                  <a:lnTo>
                    <a:pt x="72" y="216"/>
                  </a:lnTo>
                  <a:lnTo>
                    <a:pt x="40" y="160"/>
                  </a:lnTo>
                  <a:lnTo>
                    <a:pt x="40" y="136"/>
                  </a:lnTo>
                  <a:lnTo>
                    <a:pt x="16" y="112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8" y="64"/>
                  </a:lnTo>
                  <a:lnTo>
                    <a:pt x="24" y="48"/>
                  </a:lnTo>
                  <a:lnTo>
                    <a:pt x="16" y="32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0" y="16"/>
                  </a:lnTo>
                  <a:lnTo>
                    <a:pt x="64" y="16"/>
                  </a:lnTo>
                  <a:lnTo>
                    <a:pt x="88" y="40"/>
                  </a:lnTo>
                  <a:lnTo>
                    <a:pt x="88" y="80"/>
                  </a:lnTo>
                  <a:lnTo>
                    <a:pt x="104" y="80"/>
                  </a:lnTo>
                  <a:lnTo>
                    <a:pt x="128" y="120"/>
                  </a:lnTo>
                  <a:lnTo>
                    <a:pt x="152" y="112"/>
                  </a:lnTo>
                  <a:lnTo>
                    <a:pt x="152" y="104"/>
                  </a:lnTo>
                  <a:lnTo>
                    <a:pt x="160" y="112"/>
                  </a:lnTo>
                  <a:lnTo>
                    <a:pt x="176" y="128"/>
                  </a:lnTo>
                  <a:lnTo>
                    <a:pt x="216" y="128"/>
                  </a:lnTo>
                  <a:lnTo>
                    <a:pt x="224" y="96"/>
                  </a:lnTo>
                  <a:lnTo>
                    <a:pt x="256" y="88"/>
                  </a:lnTo>
                  <a:lnTo>
                    <a:pt x="288" y="96"/>
                  </a:lnTo>
                  <a:lnTo>
                    <a:pt x="304" y="72"/>
                  </a:lnTo>
                  <a:lnTo>
                    <a:pt x="296" y="40"/>
                  </a:lnTo>
                  <a:lnTo>
                    <a:pt x="296" y="32"/>
                  </a:lnTo>
                  <a:lnTo>
                    <a:pt x="320" y="32"/>
                  </a:lnTo>
                  <a:lnTo>
                    <a:pt x="336" y="24"/>
                  </a:lnTo>
                  <a:lnTo>
                    <a:pt x="344" y="48"/>
                  </a:lnTo>
                  <a:lnTo>
                    <a:pt x="384" y="72"/>
                  </a:lnTo>
                  <a:lnTo>
                    <a:pt x="400" y="72"/>
                  </a:lnTo>
                  <a:lnTo>
                    <a:pt x="400" y="88"/>
                  </a:lnTo>
                  <a:lnTo>
                    <a:pt x="416" y="136"/>
                  </a:lnTo>
                  <a:lnTo>
                    <a:pt x="432" y="152"/>
                  </a:lnTo>
                  <a:lnTo>
                    <a:pt x="472" y="160"/>
                  </a:lnTo>
                  <a:lnTo>
                    <a:pt x="496" y="128"/>
                  </a:lnTo>
                  <a:lnTo>
                    <a:pt x="512" y="136"/>
                  </a:lnTo>
                  <a:lnTo>
                    <a:pt x="520" y="152"/>
                  </a:lnTo>
                  <a:lnTo>
                    <a:pt x="552" y="144"/>
                  </a:lnTo>
                  <a:lnTo>
                    <a:pt x="592" y="176"/>
                  </a:lnTo>
                  <a:lnTo>
                    <a:pt x="624" y="184"/>
                  </a:lnTo>
                  <a:lnTo>
                    <a:pt x="656" y="192"/>
                  </a:lnTo>
                  <a:lnTo>
                    <a:pt x="704" y="224"/>
                  </a:lnTo>
                  <a:lnTo>
                    <a:pt x="728" y="232"/>
                  </a:lnTo>
                  <a:lnTo>
                    <a:pt x="760" y="256"/>
                  </a:lnTo>
                  <a:lnTo>
                    <a:pt x="760" y="296"/>
                  </a:lnTo>
                  <a:lnTo>
                    <a:pt x="744" y="296"/>
                  </a:lnTo>
                  <a:lnTo>
                    <a:pt x="712" y="312"/>
                  </a:lnTo>
                  <a:lnTo>
                    <a:pt x="664" y="312"/>
                  </a:lnTo>
                  <a:lnTo>
                    <a:pt x="648" y="328"/>
                  </a:lnTo>
                  <a:lnTo>
                    <a:pt x="648" y="336"/>
                  </a:lnTo>
                  <a:lnTo>
                    <a:pt x="656" y="352"/>
                  </a:lnTo>
                  <a:lnTo>
                    <a:pt x="656" y="360"/>
                  </a:lnTo>
                  <a:lnTo>
                    <a:pt x="648" y="376"/>
                  </a:lnTo>
                  <a:lnTo>
                    <a:pt x="656" y="376"/>
                  </a:lnTo>
                  <a:lnTo>
                    <a:pt x="696" y="424"/>
                  </a:lnTo>
                  <a:lnTo>
                    <a:pt x="704" y="456"/>
                  </a:lnTo>
                  <a:lnTo>
                    <a:pt x="696" y="480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17" name="Freeform 22"/>
            <p:cNvSpPr>
              <a:spLocks noChangeArrowheads="1"/>
            </p:cNvSpPr>
            <p:nvPr/>
          </p:nvSpPr>
          <p:spPr bwMode="auto">
            <a:xfrm>
              <a:off x="1333933" y="1794495"/>
              <a:ext cx="1321322" cy="1053592"/>
            </a:xfrm>
            <a:custGeom>
              <a:avLst/>
              <a:gdLst>
                <a:gd name="T0" fmla="*/ 1679 w 785"/>
                <a:gd name="T1" fmla="*/ 898 h 617"/>
                <a:gd name="T2" fmla="*/ 1541 w 785"/>
                <a:gd name="T3" fmla="*/ 951 h 617"/>
                <a:gd name="T4" fmla="*/ 1481 w 785"/>
                <a:gd name="T5" fmla="*/ 910 h 617"/>
                <a:gd name="T6" fmla="*/ 1420 w 785"/>
                <a:gd name="T7" fmla="*/ 938 h 617"/>
                <a:gd name="T8" fmla="*/ 1320 w 785"/>
                <a:gd name="T9" fmla="*/ 870 h 617"/>
                <a:gd name="T10" fmla="*/ 1260 w 785"/>
                <a:gd name="T11" fmla="*/ 765 h 617"/>
                <a:gd name="T12" fmla="*/ 1181 w 785"/>
                <a:gd name="T13" fmla="*/ 737 h 617"/>
                <a:gd name="T14" fmla="*/ 1140 w 785"/>
                <a:gd name="T15" fmla="*/ 765 h 617"/>
                <a:gd name="T16" fmla="*/ 1160 w 785"/>
                <a:gd name="T17" fmla="*/ 804 h 617"/>
                <a:gd name="T18" fmla="*/ 1102 w 785"/>
                <a:gd name="T19" fmla="*/ 898 h 617"/>
                <a:gd name="T20" fmla="*/ 1140 w 785"/>
                <a:gd name="T21" fmla="*/ 925 h 617"/>
                <a:gd name="T22" fmla="*/ 1060 w 785"/>
                <a:gd name="T23" fmla="*/ 977 h 617"/>
                <a:gd name="T24" fmla="*/ 1002 w 785"/>
                <a:gd name="T25" fmla="*/ 1004 h 617"/>
                <a:gd name="T26" fmla="*/ 941 w 785"/>
                <a:gd name="T27" fmla="*/ 991 h 617"/>
                <a:gd name="T28" fmla="*/ 920 w 785"/>
                <a:gd name="T29" fmla="*/ 1018 h 617"/>
                <a:gd name="T30" fmla="*/ 841 w 785"/>
                <a:gd name="T31" fmla="*/ 1004 h 617"/>
                <a:gd name="T32" fmla="*/ 800 w 785"/>
                <a:gd name="T33" fmla="*/ 951 h 617"/>
                <a:gd name="T34" fmla="*/ 580 w 785"/>
                <a:gd name="T35" fmla="*/ 898 h 617"/>
                <a:gd name="T36" fmla="*/ 339 w 785"/>
                <a:gd name="T37" fmla="*/ 830 h 617"/>
                <a:gd name="T38" fmla="*/ 101 w 785"/>
                <a:gd name="T39" fmla="*/ 737 h 617"/>
                <a:gd name="T40" fmla="*/ 0 w 785"/>
                <a:gd name="T41" fmla="*/ 615 h 617"/>
                <a:gd name="T42" fmla="*/ 41 w 785"/>
                <a:gd name="T43" fmla="*/ 510 h 617"/>
                <a:gd name="T44" fmla="*/ 79 w 785"/>
                <a:gd name="T45" fmla="*/ 416 h 617"/>
                <a:gd name="T46" fmla="*/ 20 w 785"/>
                <a:gd name="T47" fmla="*/ 361 h 617"/>
                <a:gd name="T48" fmla="*/ 121 w 785"/>
                <a:gd name="T49" fmla="*/ 349 h 617"/>
                <a:gd name="T50" fmla="*/ 259 w 785"/>
                <a:gd name="T51" fmla="*/ 375 h 617"/>
                <a:gd name="T52" fmla="*/ 239 w 785"/>
                <a:gd name="T53" fmla="*/ 308 h 617"/>
                <a:gd name="T54" fmla="*/ 321 w 785"/>
                <a:gd name="T55" fmla="*/ 227 h 617"/>
                <a:gd name="T56" fmla="*/ 221 w 785"/>
                <a:gd name="T57" fmla="*/ 122 h 617"/>
                <a:gd name="T58" fmla="*/ 381 w 785"/>
                <a:gd name="T59" fmla="*/ 27 h 617"/>
                <a:gd name="T60" fmla="*/ 722 w 785"/>
                <a:gd name="T61" fmla="*/ 0 h 617"/>
                <a:gd name="T62" fmla="*/ 961 w 785"/>
                <a:gd name="T63" fmla="*/ 67 h 617"/>
                <a:gd name="T64" fmla="*/ 1140 w 785"/>
                <a:gd name="T65" fmla="*/ 173 h 617"/>
                <a:gd name="T66" fmla="*/ 1181 w 785"/>
                <a:gd name="T67" fmla="*/ 80 h 617"/>
                <a:gd name="T68" fmla="*/ 1320 w 785"/>
                <a:gd name="T69" fmla="*/ 122 h 617"/>
                <a:gd name="T70" fmla="*/ 1481 w 785"/>
                <a:gd name="T71" fmla="*/ 161 h 617"/>
                <a:gd name="T72" fmla="*/ 1642 w 785"/>
                <a:gd name="T73" fmla="*/ 201 h 617"/>
                <a:gd name="T74" fmla="*/ 1822 w 785"/>
                <a:gd name="T75" fmla="*/ 294 h 617"/>
                <a:gd name="T76" fmla="*/ 1922 w 785"/>
                <a:gd name="T77" fmla="*/ 388 h 617"/>
                <a:gd name="T78" fmla="*/ 1963 w 785"/>
                <a:gd name="T79" fmla="*/ 562 h 617"/>
                <a:gd name="T80" fmla="*/ 1880 w 785"/>
                <a:gd name="T81" fmla="*/ 602 h 617"/>
                <a:gd name="T82" fmla="*/ 1780 w 785"/>
                <a:gd name="T83" fmla="*/ 682 h 617"/>
                <a:gd name="T84" fmla="*/ 1842 w 785"/>
                <a:gd name="T85" fmla="*/ 724 h 617"/>
                <a:gd name="T86" fmla="*/ 1761 w 785"/>
                <a:gd name="T87" fmla="*/ 765 h 617"/>
                <a:gd name="T88" fmla="*/ 1642 w 785"/>
                <a:gd name="T89" fmla="*/ 751 h 617"/>
                <a:gd name="T90" fmla="*/ 1663 w 785"/>
                <a:gd name="T91" fmla="*/ 817 h 617"/>
                <a:gd name="T92" fmla="*/ 1780 w 785"/>
                <a:gd name="T93" fmla="*/ 845 h 61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85"/>
                <a:gd name="T142" fmla="*/ 0 h 617"/>
                <a:gd name="T143" fmla="*/ 785 w 785"/>
                <a:gd name="T144" fmla="*/ 617 h 61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85" h="617">
                  <a:moveTo>
                    <a:pt x="704" y="528"/>
                  </a:moveTo>
                  <a:lnTo>
                    <a:pt x="672" y="536"/>
                  </a:lnTo>
                  <a:lnTo>
                    <a:pt x="656" y="568"/>
                  </a:lnTo>
                  <a:lnTo>
                    <a:pt x="616" y="568"/>
                  </a:lnTo>
                  <a:lnTo>
                    <a:pt x="608" y="552"/>
                  </a:lnTo>
                  <a:lnTo>
                    <a:pt x="592" y="544"/>
                  </a:lnTo>
                  <a:lnTo>
                    <a:pt x="592" y="552"/>
                  </a:lnTo>
                  <a:lnTo>
                    <a:pt x="568" y="560"/>
                  </a:lnTo>
                  <a:lnTo>
                    <a:pt x="544" y="520"/>
                  </a:lnTo>
                  <a:lnTo>
                    <a:pt x="528" y="520"/>
                  </a:lnTo>
                  <a:lnTo>
                    <a:pt x="528" y="480"/>
                  </a:lnTo>
                  <a:lnTo>
                    <a:pt x="504" y="456"/>
                  </a:lnTo>
                  <a:lnTo>
                    <a:pt x="488" y="456"/>
                  </a:lnTo>
                  <a:lnTo>
                    <a:pt x="472" y="440"/>
                  </a:lnTo>
                  <a:lnTo>
                    <a:pt x="456" y="440"/>
                  </a:lnTo>
                  <a:lnTo>
                    <a:pt x="456" y="456"/>
                  </a:lnTo>
                  <a:lnTo>
                    <a:pt x="456" y="472"/>
                  </a:lnTo>
                  <a:lnTo>
                    <a:pt x="464" y="480"/>
                  </a:lnTo>
                  <a:lnTo>
                    <a:pt x="448" y="496"/>
                  </a:lnTo>
                  <a:lnTo>
                    <a:pt x="440" y="536"/>
                  </a:lnTo>
                  <a:lnTo>
                    <a:pt x="448" y="552"/>
                  </a:lnTo>
                  <a:lnTo>
                    <a:pt x="456" y="552"/>
                  </a:lnTo>
                  <a:lnTo>
                    <a:pt x="440" y="560"/>
                  </a:lnTo>
                  <a:lnTo>
                    <a:pt x="424" y="584"/>
                  </a:lnTo>
                  <a:lnTo>
                    <a:pt x="400" y="584"/>
                  </a:lnTo>
                  <a:lnTo>
                    <a:pt x="400" y="600"/>
                  </a:lnTo>
                  <a:lnTo>
                    <a:pt x="384" y="608"/>
                  </a:lnTo>
                  <a:lnTo>
                    <a:pt x="376" y="592"/>
                  </a:lnTo>
                  <a:lnTo>
                    <a:pt x="360" y="592"/>
                  </a:lnTo>
                  <a:lnTo>
                    <a:pt x="368" y="608"/>
                  </a:lnTo>
                  <a:lnTo>
                    <a:pt x="352" y="616"/>
                  </a:lnTo>
                  <a:lnTo>
                    <a:pt x="336" y="600"/>
                  </a:lnTo>
                  <a:lnTo>
                    <a:pt x="312" y="600"/>
                  </a:lnTo>
                  <a:lnTo>
                    <a:pt x="320" y="568"/>
                  </a:lnTo>
                  <a:lnTo>
                    <a:pt x="264" y="520"/>
                  </a:lnTo>
                  <a:lnTo>
                    <a:pt x="232" y="536"/>
                  </a:lnTo>
                  <a:lnTo>
                    <a:pt x="168" y="496"/>
                  </a:lnTo>
                  <a:lnTo>
                    <a:pt x="136" y="496"/>
                  </a:lnTo>
                  <a:lnTo>
                    <a:pt x="88" y="440"/>
                  </a:lnTo>
                  <a:lnTo>
                    <a:pt x="40" y="440"/>
                  </a:lnTo>
                  <a:lnTo>
                    <a:pt x="16" y="416"/>
                  </a:lnTo>
                  <a:lnTo>
                    <a:pt x="0" y="368"/>
                  </a:lnTo>
                  <a:lnTo>
                    <a:pt x="8" y="352"/>
                  </a:lnTo>
                  <a:lnTo>
                    <a:pt x="16" y="304"/>
                  </a:lnTo>
                  <a:lnTo>
                    <a:pt x="8" y="280"/>
                  </a:lnTo>
                  <a:lnTo>
                    <a:pt x="32" y="248"/>
                  </a:lnTo>
                  <a:lnTo>
                    <a:pt x="32" y="224"/>
                  </a:lnTo>
                  <a:lnTo>
                    <a:pt x="8" y="216"/>
                  </a:lnTo>
                  <a:lnTo>
                    <a:pt x="16" y="208"/>
                  </a:lnTo>
                  <a:lnTo>
                    <a:pt x="48" y="208"/>
                  </a:lnTo>
                  <a:lnTo>
                    <a:pt x="56" y="200"/>
                  </a:lnTo>
                  <a:lnTo>
                    <a:pt x="104" y="224"/>
                  </a:lnTo>
                  <a:lnTo>
                    <a:pt x="104" y="192"/>
                  </a:lnTo>
                  <a:lnTo>
                    <a:pt x="96" y="184"/>
                  </a:lnTo>
                  <a:lnTo>
                    <a:pt x="96" y="160"/>
                  </a:lnTo>
                  <a:lnTo>
                    <a:pt x="128" y="136"/>
                  </a:lnTo>
                  <a:lnTo>
                    <a:pt x="120" y="112"/>
                  </a:lnTo>
                  <a:lnTo>
                    <a:pt x="88" y="72"/>
                  </a:lnTo>
                  <a:lnTo>
                    <a:pt x="96" y="32"/>
                  </a:lnTo>
                  <a:lnTo>
                    <a:pt x="15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44" y="24"/>
                  </a:lnTo>
                  <a:lnTo>
                    <a:pt x="384" y="40"/>
                  </a:lnTo>
                  <a:lnTo>
                    <a:pt x="424" y="64"/>
                  </a:lnTo>
                  <a:lnTo>
                    <a:pt x="456" y="104"/>
                  </a:lnTo>
                  <a:lnTo>
                    <a:pt x="472" y="56"/>
                  </a:lnTo>
                  <a:lnTo>
                    <a:pt x="472" y="48"/>
                  </a:lnTo>
                  <a:lnTo>
                    <a:pt x="504" y="64"/>
                  </a:lnTo>
                  <a:lnTo>
                    <a:pt x="528" y="72"/>
                  </a:lnTo>
                  <a:lnTo>
                    <a:pt x="584" y="64"/>
                  </a:lnTo>
                  <a:lnTo>
                    <a:pt x="592" y="96"/>
                  </a:lnTo>
                  <a:lnTo>
                    <a:pt x="640" y="128"/>
                  </a:lnTo>
                  <a:lnTo>
                    <a:pt x="656" y="120"/>
                  </a:lnTo>
                  <a:lnTo>
                    <a:pt x="728" y="192"/>
                  </a:lnTo>
                  <a:lnTo>
                    <a:pt x="728" y="176"/>
                  </a:lnTo>
                  <a:lnTo>
                    <a:pt x="760" y="208"/>
                  </a:lnTo>
                  <a:lnTo>
                    <a:pt x="768" y="232"/>
                  </a:lnTo>
                  <a:lnTo>
                    <a:pt x="776" y="288"/>
                  </a:lnTo>
                  <a:lnTo>
                    <a:pt x="784" y="336"/>
                  </a:lnTo>
                  <a:lnTo>
                    <a:pt x="776" y="360"/>
                  </a:lnTo>
                  <a:lnTo>
                    <a:pt x="752" y="360"/>
                  </a:lnTo>
                  <a:lnTo>
                    <a:pt x="744" y="392"/>
                  </a:lnTo>
                  <a:lnTo>
                    <a:pt x="712" y="408"/>
                  </a:lnTo>
                  <a:lnTo>
                    <a:pt x="712" y="424"/>
                  </a:lnTo>
                  <a:lnTo>
                    <a:pt x="736" y="432"/>
                  </a:lnTo>
                  <a:lnTo>
                    <a:pt x="728" y="440"/>
                  </a:lnTo>
                  <a:lnTo>
                    <a:pt x="704" y="456"/>
                  </a:lnTo>
                  <a:lnTo>
                    <a:pt x="672" y="448"/>
                  </a:lnTo>
                  <a:lnTo>
                    <a:pt x="656" y="448"/>
                  </a:lnTo>
                  <a:lnTo>
                    <a:pt x="648" y="464"/>
                  </a:lnTo>
                  <a:lnTo>
                    <a:pt x="664" y="488"/>
                  </a:lnTo>
                  <a:lnTo>
                    <a:pt x="696" y="496"/>
                  </a:lnTo>
                  <a:lnTo>
                    <a:pt x="712" y="504"/>
                  </a:lnTo>
                  <a:lnTo>
                    <a:pt x="704" y="528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18" name="Freeform 23"/>
            <p:cNvSpPr>
              <a:spLocks noChangeArrowheads="1"/>
            </p:cNvSpPr>
            <p:nvPr/>
          </p:nvSpPr>
          <p:spPr bwMode="auto">
            <a:xfrm>
              <a:off x="3729967" y="3131509"/>
              <a:ext cx="514237" cy="728580"/>
            </a:xfrm>
            <a:custGeom>
              <a:avLst/>
              <a:gdLst>
                <a:gd name="T0" fmla="*/ 685 w 305"/>
                <a:gd name="T1" fmla="*/ 69 h 425"/>
                <a:gd name="T2" fmla="*/ 708 w 305"/>
                <a:gd name="T3" fmla="*/ 122 h 425"/>
                <a:gd name="T4" fmla="*/ 766 w 305"/>
                <a:gd name="T5" fmla="*/ 150 h 425"/>
                <a:gd name="T6" fmla="*/ 766 w 305"/>
                <a:gd name="T7" fmla="*/ 231 h 425"/>
                <a:gd name="T8" fmla="*/ 685 w 305"/>
                <a:gd name="T9" fmla="*/ 259 h 425"/>
                <a:gd name="T10" fmla="*/ 685 w 305"/>
                <a:gd name="T11" fmla="*/ 273 h 425"/>
                <a:gd name="T12" fmla="*/ 606 w 305"/>
                <a:gd name="T13" fmla="*/ 273 h 425"/>
                <a:gd name="T14" fmla="*/ 566 w 305"/>
                <a:gd name="T15" fmla="*/ 300 h 425"/>
                <a:gd name="T16" fmla="*/ 566 w 305"/>
                <a:gd name="T17" fmla="*/ 342 h 425"/>
                <a:gd name="T18" fmla="*/ 585 w 305"/>
                <a:gd name="T19" fmla="*/ 354 h 425"/>
                <a:gd name="T20" fmla="*/ 525 w 305"/>
                <a:gd name="T21" fmla="*/ 410 h 425"/>
                <a:gd name="T22" fmla="*/ 485 w 305"/>
                <a:gd name="T23" fmla="*/ 410 h 425"/>
                <a:gd name="T24" fmla="*/ 485 w 305"/>
                <a:gd name="T25" fmla="*/ 464 h 425"/>
                <a:gd name="T26" fmla="*/ 485 w 305"/>
                <a:gd name="T27" fmla="*/ 479 h 425"/>
                <a:gd name="T28" fmla="*/ 485 w 305"/>
                <a:gd name="T29" fmla="*/ 518 h 425"/>
                <a:gd name="T30" fmla="*/ 444 w 305"/>
                <a:gd name="T31" fmla="*/ 546 h 425"/>
                <a:gd name="T32" fmla="*/ 422 w 305"/>
                <a:gd name="T33" fmla="*/ 614 h 425"/>
                <a:gd name="T34" fmla="*/ 404 w 305"/>
                <a:gd name="T35" fmla="*/ 656 h 425"/>
                <a:gd name="T36" fmla="*/ 404 w 305"/>
                <a:gd name="T37" fmla="*/ 669 h 425"/>
                <a:gd name="T38" fmla="*/ 384 w 305"/>
                <a:gd name="T39" fmla="*/ 710 h 425"/>
                <a:gd name="T40" fmla="*/ 343 w 305"/>
                <a:gd name="T41" fmla="*/ 710 h 425"/>
                <a:gd name="T42" fmla="*/ 322 w 305"/>
                <a:gd name="T43" fmla="*/ 696 h 425"/>
                <a:gd name="T44" fmla="*/ 162 w 305"/>
                <a:gd name="T45" fmla="*/ 723 h 425"/>
                <a:gd name="T46" fmla="*/ 141 w 305"/>
                <a:gd name="T47" fmla="*/ 710 h 425"/>
                <a:gd name="T48" fmla="*/ 202 w 305"/>
                <a:gd name="T49" fmla="*/ 629 h 425"/>
                <a:gd name="T50" fmla="*/ 141 w 305"/>
                <a:gd name="T51" fmla="*/ 614 h 425"/>
                <a:gd name="T52" fmla="*/ 101 w 305"/>
                <a:gd name="T53" fmla="*/ 629 h 425"/>
                <a:gd name="T54" fmla="*/ 61 w 305"/>
                <a:gd name="T55" fmla="*/ 614 h 425"/>
                <a:gd name="T56" fmla="*/ 61 w 305"/>
                <a:gd name="T57" fmla="*/ 546 h 425"/>
                <a:gd name="T58" fmla="*/ 101 w 305"/>
                <a:gd name="T59" fmla="*/ 533 h 425"/>
                <a:gd name="T60" fmla="*/ 122 w 305"/>
                <a:gd name="T61" fmla="*/ 533 h 425"/>
                <a:gd name="T62" fmla="*/ 122 w 305"/>
                <a:gd name="T63" fmla="*/ 492 h 425"/>
                <a:gd name="T64" fmla="*/ 83 w 305"/>
                <a:gd name="T65" fmla="*/ 492 h 425"/>
                <a:gd name="T66" fmla="*/ 83 w 305"/>
                <a:gd name="T67" fmla="*/ 464 h 425"/>
                <a:gd name="T68" fmla="*/ 41 w 305"/>
                <a:gd name="T69" fmla="*/ 451 h 425"/>
                <a:gd name="T70" fmla="*/ 41 w 305"/>
                <a:gd name="T71" fmla="*/ 368 h 425"/>
                <a:gd name="T72" fmla="*/ 0 w 305"/>
                <a:gd name="T73" fmla="*/ 342 h 425"/>
                <a:gd name="T74" fmla="*/ 20 w 305"/>
                <a:gd name="T75" fmla="*/ 300 h 425"/>
                <a:gd name="T76" fmla="*/ 83 w 305"/>
                <a:gd name="T77" fmla="*/ 259 h 425"/>
                <a:gd name="T78" fmla="*/ 83 w 305"/>
                <a:gd name="T79" fmla="*/ 218 h 425"/>
                <a:gd name="T80" fmla="*/ 61 w 305"/>
                <a:gd name="T81" fmla="*/ 206 h 425"/>
                <a:gd name="T82" fmla="*/ 83 w 305"/>
                <a:gd name="T83" fmla="*/ 178 h 425"/>
                <a:gd name="T84" fmla="*/ 41 w 305"/>
                <a:gd name="T85" fmla="*/ 136 h 425"/>
                <a:gd name="T86" fmla="*/ 83 w 305"/>
                <a:gd name="T87" fmla="*/ 109 h 425"/>
                <a:gd name="T88" fmla="*/ 141 w 305"/>
                <a:gd name="T89" fmla="*/ 96 h 425"/>
                <a:gd name="T90" fmla="*/ 283 w 305"/>
                <a:gd name="T91" fmla="*/ 41 h 425"/>
                <a:gd name="T92" fmla="*/ 362 w 305"/>
                <a:gd name="T93" fmla="*/ 13 h 425"/>
                <a:gd name="T94" fmla="*/ 422 w 305"/>
                <a:gd name="T95" fmla="*/ 13 h 425"/>
                <a:gd name="T96" fmla="*/ 463 w 305"/>
                <a:gd name="T97" fmla="*/ 0 h 425"/>
                <a:gd name="T98" fmla="*/ 485 w 305"/>
                <a:gd name="T99" fmla="*/ 13 h 425"/>
                <a:gd name="T100" fmla="*/ 463 w 305"/>
                <a:gd name="T101" fmla="*/ 27 h 425"/>
                <a:gd name="T102" fmla="*/ 463 w 305"/>
                <a:gd name="T103" fmla="*/ 56 h 425"/>
                <a:gd name="T104" fmla="*/ 525 w 305"/>
                <a:gd name="T105" fmla="*/ 56 h 425"/>
                <a:gd name="T106" fmla="*/ 525 w 305"/>
                <a:gd name="T107" fmla="*/ 27 h 425"/>
                <a:gd name="T108" fmla="*/ 546 w 305"/>
                <a:gd name="T109" fmla="*/ 0 h 425"/>
                <a:gd name="T110" fmla="*/ 585 w 305"/>
                <a:gd name="T111" fmla="*/ 27 h 425"/>
                <a:gd name="T112" fmla="*/ 606 w 305"/>
                <a:gd name="T113" fmla="*/ 56 h 425"/>
                <a:gd name="T114" fmla="*/ 685 w 305"/>
                <a:gd name="T115" fmla="*/ 56 h 425"/>
                <a:gd name="T116" fmla="*/ 685 w 305"/>
                <a:gd name="T117" fmla="*/ 69 h 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05"/>
                <a:gd name="T178" fmla="*/ 0 h 425"/>
                <a:gd name="T179" fmla="*/ 305 w 305"/>
                <a:gd name="T180" fmla="*/ 425 h 42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05" h="425">
                  <a:moveTo>
                    <a:pt x="272" y="40"/>
                  </a:moveTo>
                  <a:lnTo>
                    <a:pt x="280" y="72"/>
                  </a:lnTo>
                  <a:lnTo>
                    <a:pt x="304" y="88"/>
                  </a:lnTo>
                  <a:lnTo>
                    <a:pt x="304" y="136"/>
                  </a:lnTo>
                  <a:lnTo>
                    <a:pt x="272" y="152"/>
                  </a:lnTo>
                  <a:lnTo>
                    <a:pt x="272" y="160"/>
                  </a:lnTo>
                  <a:lnTo>
                    <a:pt x="240" y="160"/>
                  </a:lnTo>
                  <a:lnTo>
                    <a:pt x="224" y="176"/>
                  </a:lnTo>
                  <a:lnTo>
                    <a:pt x="224" y="200"/>
                  </a:lnTo>
                  <a:lnTo>
                    <a:pt x="232" y="208"/>
                  </a:lnTo>
                  <a:lnTo>
                    <a:pt x="208" y="240"/>
                  </a:lnTo>
                  <a:lnTo>
                    <a:pt x="192" y="240"/>
                  </a:lnTo>
                  <a:lnTo>
                    <a:pt x="192" y="272"/>
                  </a:lnTo>
                  <a:lnTo>
                    <a:pt x="192" y="280"/>
                  </a:lnTo>
                  <a:lnTo>
                    <a:pt x="192" y="304"/>
                  </a:lnTo>
                  <a:lnTo>
                    <a:pt x="176" y="320"/>
                  </a:lnTo>
                  <a:lnTo>
                    <a:pt x="168" y="360"/>
                  </a:lnTo>
                  <a:lnTo>
                    <a:pt x="160" y="384"/>
                  </a:lnTo>
                  <a:lnTo>
                    <a:pt x="160" y="392"/>
                  </a:lnTo>
                  <a:lnTo>
                    <a:pt x="152" y="416"/>
                  </a:lnTo>
                  <a:lnTo>
                    <a:pt x="136" y="416"/>
                  </a:lnTo>
                  <a:lnTo>
                    <a:pt x="128" y="408"/>
                  </a:lnTo>
                  <a:lnTo>
                    <a:pt x="64" y="424"/>
                  </a:lnTo>
                  <a:lnTo>
                    <a:pt x="56" y="416"/>
                  </a:lnTo>
                  <a:lnTo>
                    <a:pt x="80" y="368"/>
                  </a:lnTo>
                  <a:lnTo>
                    <a:pt x="56" y="360"/>
                  </a:lnTo>
                  <a:lnTo>
                    <a:pt x="40" y="368"/>
                  </a:lnTo>
                  <a:lnTo>
                    <a:pt x="24" y="360"/>
                  </a:lnTo>
                  <a:lnTo>
                    <a:pt x="24" y="320"/>
                  </a:lnTo>
                  <a:lnTo>
                    <a:pt x="40" y="312"/>
                  </a:lnTo>
                  <a:lnTo>
                    <a:pt x="48" y="312"/>
                  </a:lnTo>
                  <a:lnTo>
                    <a:pt x="48" y="288"/>
                  </a:lnTo>
                  <a:lnTo>
                    <a:pt x="32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16"/>
                  </a:lnTo>
                  <a:lnTo>
                    <a:pt x="0" y="200"/>
                  </a:lnTo>
                  <a:lnTo>
                    <a:pt x="8" y="176"/>
                  </a:lnTo>
                  <a:lnTo>
                    <a:pt x="32" y="152"/>
                  </a:lnTo>
                  <a:lnTo>
                    <a:pt x="32" y="128"/>
                  </a:lnTo>
                  <a:lnTo>
                    <a:pt x="24" y="120"/>
                  </a:lnTo>
                  <a:lnTo>
                    <a:pt x="32" y="104"/>
                  </a:lnTo>
                  <a:lnTo>
                    <a:pt x="16" y="80"/>
                  </a:lnTo>
                  <a:lnTo>
                    <a:pt x="32" y="64"/>
                  </a:lnTo>
                  <a:lnTo>
                    <a:pt x="56" y="56"/>
                  </a:lnTo>
                  <a:lnTo>
                    <a:pt x="112" y="24"/>
                  </a:lnTo>
                  <a:lnTo>
                    <a:pt x="144" y="8"/>
                  </a:lnTo>
                  <a:lnTo>
                    <a:pt x="168" y="8"/>
                  </a:lnTo>
                  <a:lnTo>
                    <a:pt x="184" y="0"/>
                  </a:lnTo>
                  <a:lnTo>
                    <a:pt x="192" y="8"/>
                  </a:lnTo>
                  <a:lnTo>
                    <a:pt x="184" y="16"/>
                  </a:lnTo>
                  <a:lnTo>
                    <a:pt x="184" y="32"/>
                  </a:lnTo>
                  <a:lnTo>
                    <a:pt x="208" y="32"/>
                  </a:lnTo>
                  <a:lnTo>
                    <a:pt x="208" y="16"/>
                  </a:lnTo>
                  <a:lnTo>
                    <a:pt x="216" y="0"/>
                  </a:lnTo>
                  <a:lnTo>
                    <a:pt x="232" y="16"/>
                  </a:lnTo>
                  <a:lnTo>
                    <a:pt x="240" y="32"/>
                  </a:lnTo>
                  <a:lnTo>
                    <a:pt x="272" y="32"/>
                  </a:lnTo>
                  <a:lnTo>
                    <a:pt x="272" y="40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19" name="Freeform 24"/>
            <p:cNvSpPr>
              <a:spLocks noChangeArrowheads="1"/>
            </p:cNvSpPr>
            <p:nvPr/>
          </p:nvSpPr>
          <p:spPr bwMode="auto">
            <a:xfrm>
              <a:off x="3217132" y="3131509"/>
              <a:ext cx="594104" cy="714717"/>
            </a:xfrm>
            <a:custGeom>
              <a:avLst/>
              <a:gdLst>
                <a:gd name="T0" fmla="*/ 841 w 353"/>
                <a:gd name="T1" fmla="*/ 178 h 417"/>
                <a:gd name="T2" fmla="*/ 860 w 353"/>
                <a:gd name="T3" fmla="*/ 218 h 417"/>
                <a:gd name="T4" fmla="*/ 781 w 353"/>
                <a:gd name="T5" fmla="*/ 300 h 417"/>
                <a:gd name="T6" fmla="*/ 799 w 353"/>
                <a:gd name="T7" fmla="*/ 367 h 417"/>
                <a:gd name="T8" fmla="*/ 799 w 353"/>
                <a:gd name="T9" fmla="*/ 451 h 417"/>
                <a:gd name="T10" fmla="*/ 819 w 353"/>
                <a:gd name="T11" fmla="*/ 491 h 417"/>
                <a:gd name="T12" fmla="*/ 880 w 353"/>
                <a:gd name="T13" fmla="*/ 532 h 417"/>
                <a:gd name="T14" fmla="*/ 819 w 353"/>
                <a:gd name="T15" fmla="*/ 546 h 417"/>
                <a:gd name="T16" fmla="*/ 799 w 353"/>
                <a:gd name="T17" fmla="*/ 626 h 417"/>
                <a:gd name="T18" fmla="*/ 681 w 353"/>
                <a:gd name="T19" fmla="*/ 682 h 417"/>
                <a:gd name="T20" fmla="*/ 560 w 353"/>
                <a:gd name="T21" fmla="*/ 640 h 417"/>
                <a:gd name="T22" fmla="*/ 539 w 353"/>
                <a:gd name="T23" fmla="*/ 695 h 417"/>
                <a:gd name="T24" fmla="*/ 480 w 353"/>
                <a:gd name="T25" fmla="*/ 710 h 417"/>
                <a:gd name="T26" fmla="*/ 422 w 353"/>
                <a:gd name="T27" fmla="*/ 655 h 417"/>
                <a:gd name="T28" fmla="*/ 381 w 353"/>
                <a:gd name="T29" fmla="*/ 682 h 417"/>
                <a:gd name="T30" fmla="*/ 360 w 353"/>
                <a:gd name="T31" fmla="*/ 601 h 417"/>
                <a:gd name="T32" fmla="*/ 381 w 353"/>
                <a:gd name="T33" fmla="*/ 532 h 417"/>
                <a:gd name="T34" fmla="*/ 360 w 353"/>
                <a:gd name="T35" fmla="*/ 491 h 417"/>
                <a:gd name="T36" fmla="*/ 239 w 353"/>
                <a:gd name="T37" fmla="*/ 532 h 417"/>
                <a:gd name="T38" fmla="*/ 160 w 353"/>
                <a:gd name="T39" fmla="*/ 517 h 417"/>
                <a:gd name="T40" fmla="*/ 79 w 353"/>
                <a:gd name="T41" fmla="*/ 532 h 417"/>
                <a:gd name="T42" fmla="*/ 60 w 353"/>
                <a:gd name="T43" fmla="*/ 517 h 417"/>
                <a:gd name="T44" fmla="*/ 41 w 353"/>
                <a:gd name="T45" fmla="*/ 451 h 417"/>
                <a:gd name="T46" fmla="*/ 60 w 353"/>
                <a:gd name="T47" fmla="*/ 408 h 417"/>
                <a:gd name="T48" fmla="*/ 0 w 353"/>
                <a:gd name="T49" fmla="*/ 382 h 417"/>
                <a:gd name="T50" fmla="*/ 60 w 353"/>
                <a:gd name="T51" fmla="*/ 286 h 417"/>
                <a:gd name="T52" fmla="*/ 60 w 353"/>
                <a:gd name="T53" fmla="*/ 231 h 417"/>
                <a:gd name="T54" fmla="*/ 60 w 353"/>
                <a:gd name="T55" fmla="*/ 206 h 417"/>
                <a:gd name="T56" fmla="*/ 121 w 353"/>
                <a:gd name="T57" fmla="*/ 56 h 417"/>
                <a:gd name="T58" fmla="*/ 259 w 353"/>
                <a:gd name="T59" fmla="*/ 69 h 417"/>
                <a:gd name="T60" fmla="*/ 281 w 353"/>
                <a:gd name="T61" fmla="*/ 0 h 417"/>
                <a:gd name="T62" fmla="*/ 459 w 353"/>
                <a:gd name="T63" fmla="*/ 27 h 417"/>
                <a:gd name="T64" fmla="*/ 620 w 353"/>
                <a:gd name="T65" fmla="*/ 69 h 417"/>
                <a:gd name="T66" fmla="*/ 722 w 353"/>
                <a:gd name="T67" fmla="*/ 56 h 417"/>
                <a:gd name="T68" fmla="*/ 759 w 353"/>
                <a:gd name="T69" fmla="*/ 136 h 4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3"/>
                <a:gd name="T106" fmla="*/ 0 h 417"/>
                <a:gd name="T107" fmla="*/ 353 w 353"/>
                <a:gd name="T108" fmla="*/ 417 h 41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3" h="417">
                  <a:moveTo>
                    <a:pt x="320" y="80"/>
                  </a:moveTo>
                  <a:lnTo>
                    <a:pt x="336" y="104"/>
                  </a:lnTo>
                  <a:lnTo>
                    <a:pt x="328" y="120"/>
                  </a:lnTo>
                  <a:lnTo>
                    <a:pt x="344" y="128"/>
                  </a:lnTo>
                  <a:lnTo>
                    <a:pt x="328" y="152"/>
                  </a:lnTo>
                  <a:lnTo>
                    <a:pt x="312" y="176"/>
                  </a:lnTo>
                  <a:lnTo>
                    <a:pt x="304" y="200"/>
                  </a:lnTo>
                  <a:lnTo>
                    <a:pt x="320" y="216"/>
                  </a:lnTo>
                  <a:lnTo>
                    <a:pt x="320" y="248"/>
                  </a:lnTo>
                  <a:lnTo>
                    <a:pt x="320" y="264"/>
                  </a:lnTo>
                  <a:lnTo>
                    <a:pt x="336" y="272"/>
                  </a:lnTo>
                  <a:lnTo>
                    <a:pt x="328" y="288"/>
                  </a:lnTo>
                  <a:lnTo>
                    <a:pt x="352" y="288"/>
                  </a:lnTo>
                  <a:lnTo>
                    <a:pt x="352" y="312"/>
                  </a:lnTo>
                  <a:lnTo>
                    <a:pt x="344" y="312"/>
                  </a:lnTo>
                  <a:lnTo>
                    <a:pt x="328" y="320"/>
                  </a:lnTo>
                  <a:lnTo>
                    <a:pt x="328" y="360"/>
                  </a:lnTo>
                  <a:lnTo>
                    <a:pt x="320" y="368"/>
                  </a:lnTo>
                  <a:lnTo>
                    <a:pt x="264" y="368"/>
                  </a:lnTo>
                  <a:lnTo>
                    <a:pt x="272" y="400"/>
                  </a:lnTo>
                  <a:lnTo>
                    <a:pt x="248" y="400"/>
                  </a:lnTo>
                  <a:lnTo>
                    <a:pt x="224" y="376"/>
                  </a:lnTo>
                  <a:lnTo>
                    <a:pt x="216" y="384"/>
                  </a:lnTo>
                  <a:lnTo>
                    <a:pt x="216" y="408"/>
                  </a:lnTo>
                  <a:lnTo>
                    <a:pt x="200" y="408"/>
                  </a:lnTo>
                  <a:lnTo>
                    <a:pt x="192" y="416"/>
                  </a:lnTo>
                  <a:lnTo>
                    <a:pt x="168" y="416"/>
                  </a:lnTo>
                  <a:lnTo>
                    <a:pt x="168" y="384"/>
                  </a:lnTo>
                  <a:lnTo>
                    <a:pt x="152" y="384"/>
                  </a:lnTo>
                  <a:lnTo>
                    <a:pt x="152" y="400"/>
                  </a:lnTo>
                  <a:lnTo>
                    <a:pt x="136" y="400"/>
                  </a:lnTo>
                  <a:lnTo>
                    <a:pt x="144" y="352"/>
                  </a:lnTo>
                  <a:lnTo>
                    <a:pt x="152" y="336"/>
                  </a:lnTo>
                  <a:lnTo>
                    <a:pt x="152" y="312"/>
                  </a:lnTo>
                  <a:lnTo>
                    <a:pt x="152" y="296"/>
                  </a:lnTo>
                  <a:lnTo>
                    <a:pt x="144" y="288"/>
                  </a:lnTo>
                  <a:lnTo>
                    <a:pt x="96" y="296"/>
                  </a:lnTo>
                  <a:lnTo>
                    <a:pt x="96" y="312"/>
                  </a:lnTo>
                  <a:lnTo>
                    <a:pt x="72" y="320"/>
                  </a:lnTo>
                  <a:lnTo>
                    <a:pt x="64" y="304"/>
                  </a:lnTo>
                  <a:lnTo>
                    <a:pt x="56" y="320"/>
                  </a:lnTo>
                  <a:lnTo>
                    <a:pt x="32" y="312"/>
                  </a:lnTo>
                  <a:lnTo>
                    <a:pt x="32" y="304"/>
                  </a:lnTo>
                  <a:lnTo>
                    <a:pt x="24" y="304"/>
                  </a:lnTo>
                  <a:lnTo>
                    <a:pt x="24" y="288"/>
                  </a:lnTo>
                  <a:lnTo>
                    <a:pt x="16" y="264"/>
                  </a:lnTo>
                  <a:lnTo>
                    <a:pt x="32" y="256"/>
                  </a:lnTo>
                  <a:lnTo>
                    <a:pt x="24" y="240"/>
                  </a:lnTo>
                  <a:lnTo>
                    <a:pt x="0" y="240"/>
                  </a:lnTo>
                  <a:lnTo>
                    <a:pt x="0" y="224"/>
                  </a:lnTo>
                  <a:lnTo>
                    <a:pt x="24" y="192"/>
                  </a:lnTo>
                  <a:lnTo>
                    <a:pt x="24" y="168"/>
                  </a:lnTo>
                  <a:lnTo>
                    <a:pt x="32" y="160"/>
                  </a:lnTo>
                  <a:lnTo>
                    <a:pt x="24" y="136"/>
                  </a:lnTo>
                  <a:lnTo>
                    <a:pt x="16" y="136"/>
                  </a:lnTo>
                  <a:lnTo>
                    <a:pt x="24" y="120"/>
                  </a:lnTo>
                  <a:lnTo>
                    <a:pt x="16" y="80"/>
                  </a:lnTo>
                  <a:lnTo>
                    <a:pt x="48" y="32"/>
                  </a:lnTo>
                  <a:lnTo>
                    <a:pt x="80" y="32"/>
                  </a:lnTo>
                  <a:lnTo>
                    <a:pt x="104" y="40"/>
                  </a:lnTo>
                  <a:lnTo>
                    <a:pt x="96" y="8"/>
                  </a:lnTo>
                  <a:lnTo>
                    <a:pt x="112" y="0"/>
                  </a:lnTo>
                  <a:lnTo>
                    <a:pt x="152" y="16"/>
                  </a:lnTo>
                  <a:lnTo>
                    <a:pt x="184" y="16"/>
                  </a:lnTo>
                  <a:lnTo>
                    <a:pt x="208" y="40"/>
                  </a:lnTo>
                  <a:lnTo>
                    <a:pt x="248" y="40"/>
                  </a:lnTo>
                  <a:lnTo>
                    <a:pt x="256" y="48"/>
                  </a:lnTo>
                  <a:lnTo>
                    <a:pt x="288" y="32"/>
                  </a:lnTo>
                  <a:lnTo>
                    <a:pt x="304" y="32"/>
                  </a:lnTo>
                  <a:lnTo>
                    <a:pt x="304" y="80"/>
                  </a:lnTo>
                  <a:lnTo>
                    <a:pt x="320" y="80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20" name="Freeform 25"/>
            <p:cNvSpPr>
              <a:spLocks noChangeArrowheads="1"/>
            </p:cNvSpPr>
            <p:nvPr/>
          </p:nvSpPr>
          <p:spPr bwMode="auto">
            <a:xfrm>
              <a:off x="3165288" y="2724860"/>
              <a:ext cx="822498" cy="545280"/>
            </a:xfrm>
            <a:custGeom>
              <a:avLst/>
              <a:gdLst>
                <a:gd name="T0" fmla="*/ 1216 w 489"/>
                <a:gd name="T1" fmla="*/ 404 h 321"/>
                <a:gd name="T2" fmla="*/ 1116 w 489"/>
                <a:gd name="T3" fmla="*/ 430 h 321"/>
                <a:gd name="T4" fmla="*/ 977 w 489"/>
                <a:gd name="T5" fmla="*/ 483 h 321"/>
                <a:gd name="T6" fmla="*/ 918 w 489"/>
                <a:gd name="T7" fmla="*/ 495 h 321"/>
                <a:gd name="T8" fmla="*/ 879 w 489"/>
                <a:gd name="T9" fmla="*/ 522 h 321"/>
                <a:gd name="T10" fmla="*/ 819 w 489"/>
                <a:gd name="T11" fmla="*/ 522 h 321"/>
                <a:gd name="T12" fmla="*/ 837 w 489"/>
                <a:gd name="T13" fmla="*/ 444 h 321"/>
                <a:gd name="T14" fmla="*/ 797 w 489"/>
                <a:gd name="T15" fmla="*/ 444 h 321"/>
                <a:gd name="T16" fmla="*/ 718 w 489"/>
                <a:gd name="T17" fmla="*/ 471 h 321"/>
                <a:gd name="T18" fmla="*/ 697 w 489"/>
                <a:gd name="T19" fmla="*/ 458 h 321"/>
                <a:gd name="T20" fmla="*/ 598 w 489"/>
                <a:gd name="T21" fmla="*/ 458 h 321"/>
                <a:gd name="T22" fmla="*/ 559 w 489"/>
                <a:gd name="T23" fmla="*/ 417 h 321"/>
                <a:gd name="T24" fmla="*/ 459 w 489"/>
                <a:gd name="T25" fmla="*/ 417 h 321"/>
                <a:gd name="T26" fmla="*/ 360 w 489"/>
                <a:gd name="T27" fmla="*/ 391 h 321"/>
                <a:gd name="T28" fmla="*/ 319 w 489"/>
                <a:gd name="T29" fmla="*/ 404 h 321"/>
                <a:gd name="T30" fmla="*/ 339 w 489"/>
                <a:gd name="T31" fmla="*/ 458 h 321"/>
                <a:gd name="T32" fmla="*/ 278 w 489"/>
                <a:gd name="T33" fmla="*/ 444 h 321"/>
                <a:gd name="T34" fmla="*/ 199 w 489"/>
                <a:gd name="T35" fmla="*/ 444 h 321"/>
                <a:gd name="T36" fmla="*/ 121 w 489"/>
                <a:gd name="T37" fmla="*/ 522 h 321"/>
                <a:gd name="T38" fmla="*/ 20 w 489"/>
                <a:gd name="T39" fmla="*/ 444 h 321"/>
                <a:gd name="T40" fmla="*/ 0 w 489"/>
                <a:gd name="T41" fmla="*/ 444 h 321"/>
                <a:gd name="T42" fmla="*/ 20 w 489"/>
                <a:gd name="T43" fmla="*/ 417 h 321"/>
                <a:gd name="T44" fmla="*/ 41 w 489"/>
                <a:gd name="T45" fmla="*/ 404 h 321"/>
                <a:gd name="T46" fmla="*/ 0 w 489"/>
                <a:gd name="T47" fmla="*/ 378 h 321"/>
                <a:gd name="T48" fmla="*/ 0 w 489"/>
                <a:gd name="T49" fmla="*/ 365 h 321"/>
                <a:gd name="T50" fmla="*/ 41 w 489"/>
                <a:gd name="T51" fmla="*/ 340 h 321"/>
                <a:gd name="T52" fmla="*/ 179 w 489"/>
                <a:gd name="T53" fmla="*/ 340 h 321"/>
                <a:gd name="T54" fmla="*/ 239 w 489"/>
                <a:gd name="T55" fmla="*/ 314 h 321"/>
                <a:gd name="T56" fmla="*/ 278 w 489"/>
                <a:gd name="T57" fmla="*/ 300 h 321"/>
                <a:gd name="T58" fmla="*/ 278 w 489"/>
                <a:gd name="T59" fmla="*/ 260 h 321"/>
                <a:gd name="T60" fmla="*/ 199 w 489"/>
                <a:gd name="T61" fmla="*/ 196 h 321"/>
                <a:gd name="T62" fmla="*/ 179 w 489"/>
                <a:gd name="T63" fmla="*/ 130 h 321"/>
                <a:gd name="T64" fmla="*/ 218 w 489"/>
                <a:gd name="T65" fmla="*/ 92 h 321"/>
                <a:gd name="T66" fmla="*/ 218 w 489"/>
                <a:gd name="T67" fmla="*/ 66 h 321"/>
                <a:gd name="T68" fmla="*/ 179 w 489"/>
                <a:gd name="T69" fmla="*/ 13 h 321"/>
                <a:gd name="T70" fmla="*/ 319 w 489"/>
                <a:gd name="T71" fmla="*/ 13 h 321"/>
                <a:gd name="T72" fmla="*/ 360 w 489"/>
                <a:gd name="T73" fmla="*/ 26 h 321"/>
                <a:gd name="T74" fmla="*/ 418 w 489"/>
                <a:gd name="T75" fmla="*/ 0 h 321"/>
                <a:gd name="T76" fmla="*/ 519 w 489"/>
                <a:gd name="T77" fmla="*/ 117 h 321"/>
                <a:gd name="T78" fmla="*/ 697 w 489"/>
                <a:gd name="T79" fmla="*/ 117 h 321"/>
                <a:gd name="T80" fmla="*/ 736 w 489"/>
                <a:gd name="T81" fmla="*/ 130 h 321"/>
                <a:gd name="T82" fmla="*/ 778 w 489"/>
                <a:gd name="T83" fmla="*/ 117 h 321"/>
                <a:gd name="T84" fmla="*/ 837 w 489"/>
                <a:gd name="T85" fmla="*/ 143 h 321"/>
                <a:gd name="T86" fmla="*/ 837 w 489"/>
                <a:gd name="T87" fmla="*/ 184 h 321"/>
                <a:gd name="T88" fmla="*/ 879 w 489"/>
                <a:gd name="T89" fmla="*/ 208 h 321"/>
                <a:gd name="T90" fmla="*/ 898 w 489"/>
                <a:gd name="T91" fmla="*/ 184 h 321"/>
                <a:gd name="T92" fmla="*/ 935 w 489"/>
                <a:gd name="T93" fmla="*/ 208 h 321"/>
                <a:gd name="T94" fmla="*/ 1017 w 489"/>
                <a:gd name="T95" fmla="*/ 208 h 321"/>
                <a:gd name="T96" fmla="*/ 1036 w 489"/>
                <a:gd name="T97" fmla="*/ 196 h 321"/>
                <a:gd name="T98" fmla="*/ 1157 w 489"/>
                <a:gd name="T99" fmla="*/ 248 h 321"/>
                <a:gd name="T100" fmla="*/ 1178 w 489"/>
                <a:gd name="T101" fmla="*/ 314 h 321"/>
                <a:gd name="T102" fmla="*/ 1178 w 489"/>
                <a:gd name="T103" fmla="*/ 352 h 321"/>
                <a:gd name="T104" fmla="*/ 1216 w 489"/>
                <a:gd name="T105" fmla="*/ 404 h 3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9"/>
                <a:gd name="T160" fmla="*/ 0 h 321"/>
                <a:gd name="T161" fmla="*/ 489 w 489"/>
                <a:gd name="T162" fmla="*/ 321 h 3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9" h="321">
                  <a:moveTo>
                    <a:pt x="488" y="248"/>
                  </a:moveTo>
                  <a:lnTo>
                    <a:pt x="448" y="264"/>
                  </a:lnTo>
                  <a:lnTo>
                    <a:pt x="392" y="296"/>
                  </a:lnTo>
                  <a:lnTo>
                    <a:pt x="368" y="304"/>
                  </a:lnTo>
                  <a:lnTo>
                    <a:pt x="352" y="320"/>
                  </a:lnTo>
                  <a:lnTo>
                    <a:pt x="328" y="320"/>
                  </a:lnTo>
                  <a:lnTo>
                    <a:pt x="336" y="272"/>
                  </a:lnTo>
                  <a:lnTo>
                    <a:pt x="320" y="272"/>
                  </a:lnTo>
                  <a:lnTo>
                    <a:pt x="288" y="288"/>
                  </a:lnTo>
                  <a:lnTo>
                    <a:pt x="280" y="280"/>
                  </a:lnTo>
                  <a:lnTo>
                    <a:pt x="240" y="280"/>
                  </a:lnTo>
                  <a:lnTo>
                    <a:pt x="224" y="256"/>
                  </a:lnTo>
                  <a:lnTo>
                    <a:pt x="184" y="256"/>
                  </a:lnTo>
                  <a:lnTo>
                    <a:pt x="144" y="240"/>
                  </a:lnTo>
                  <a:lnTo>
                    <a:pt x="128" y="248"/>
                  </a:lnTo>
                  <a:lnTo>
                    <a:pt x="136" y="280"/>
                  </a:lnTo>
                  <a:lnTo>
                    <a:pt x="112" y="272"/>
                  </a:lnTo>
                  <a:lnTo>
                    <a:pt x="80" y="272"/>
                  </a:lnTo>
                  <a:lnTo>
                    <a:pt x="48" y="320"/>
                  </a:lnTo>
                  <a:lnTo>
                    <a:pt x="8" y="272"/>
                  </a:lnTo>
                  <a:lnTo>
                    <a:pt x="0" y="272"/>
                  </a:lnTo>
                  <a:lnTo>
                    <a:pt x="8" y="256"/>
                  </a:lnTo>
                  <a:lnTo>
                    <a:pt x="16" y="248"/>
                  </a:lnTo>
                  <a:lnTo>
                    <a:pt x="0" y="232"/>
                  </a:lnTo>
                  <a:lnTo>
                    <a:pt x="0" y="224"/>
                  </a:lnTo>
                  <a:lnTo>
                    <a:pt x="16" y="208"/>
                  </a:lnTo>
                  <a:lnTo>
                    <a:pt x="72" y="208"/>
                  </a:lnTo>
                  <a:lnTo>
                    <a:pt x="96" y="192"/>
                  </a:lnTo>
                  <a:lnTo>
                    <a:pt x="112" y="184"/>
                  </a:lnTo>
                  <a:lnTo>
                    <a:pt x="112" y="160"/>
                  </a:lnTo>
                  <a:lnTo>
                    <a:pt x="80" y="120"/>
                  </a:lnTo>
                  <a:lnTo>
                    <a:pt x="72" y="80"/>
                  </a:lnTo>
                  <a:lnTo>
                    <a:pt x="88" y="56"/>
                  </a:lnTo>
                  <a:lnTo>
                    <a:pt x="88" y="40"/>
                  </a:lnTo>
                  <a:lnTo>
                    <a:pt x="72" y="8"/>
                  </a:lnTo>
                  <a:lnTo>
                    <a:pt x="128" y="8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208" y="72"/>
                  </a:lnTo>
                  <a:lnTo>
                    <a:pt x="280" y="72"/>
                  </a:lnTo>
                  <a:lnTo>
                    <a:pt x="296" y="80"/>
                  </a:lnTo>
                  <a:lnTo>
                    <a:pt x="312" y="72"/>
                  </a:lnTo>
                  <a:lnTo>
                    <a:pt x="336" y="88"/>
                  </a:lnTo>
                  <a:lnTo>
                    <a:pt x="336" y="112"/>
                  </a:lnTo>
                  <a:lnTo>
                    <a:pt x="352" y="128"/>
                  </a:lnTo>
                  <a:lnTo>
                    <a:pt x="360" y="112"/>
                  </a:lnTo>
                  <a:lnTo>
                    <a:pt x="376" y="128"/>
                  </a:lnTo>
                  <a:lnTo>
                    <a:pt x="408" y="128"/>
                  </a:lnTo>
                  <a:lnTo>
                    <a:pt x="416" y="120"/>
                  </a:lnTo>
                  <a:lnTo>
                    <a:pt x="464" y="152"/>
                  </a:lnTo>
                  <a:lnTo>
                    <a:pt x="472" y="192"/>
                  </a:lnTo>
                  <a:lnTo>
                    <a:pt x="472" y="216"/>
                  </a:lnTo>
                  <a:lnTo>
                    <a:pt x="488" y="248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21" name="Freeform 26"/>
            <p:cNvSpPr>
              <a:spLocks noChangeArrowheads="1"/>
            </p:cNvSpPr>
            <p:nvPr/>
          </p:nvSpPr>
          <p:spPr bwMode="auto">
            <a:xfrm>
              <a:off x="3823847" y="2532317"/>
              <a:ext cx="512835" cy="657725"/>
            </a:xfrm>
            <a:custGeom>
              <a:avLst/>
              <a:gdLst>
                <a:gd name="T0" fmla="*/ 218 w 305"/>
                <a:gd name="T1" fmla="*/ 0 h 385"/>
                <a:gd name="T2" fmla="*/ 319 w 305"/>
                <a:gd name="T3" fmla="*/ 53 h 385"/>
                <a:gd name="T4" fmla="*/ 438 w 305"/>
                <a:gd name="T5" fmla="*/ 109 h 385"/>
                <a:gd name="T6" fmla="*/ 498 w 305"/>
                <a:gd name="T7" fmla="*/ 161 h 385"/>
                <a:gd name="T8" fmla="*/ 598 w 305"/>
                <a:gd name="T9" fmla="*/ 227 h 385"/>
                <a:gd name="T10" fmla="*/ 676 w 305"/>
                <a:gd name="T11" fmla="*/ 241 h 385"/>
                <a:gd name="T12" fmla="*/ 619 w 305"/>
                <a:gd name="T13" fmla="*/ 241 h 385"/>
                <a:gd name="T14" fmla="*/ 577 w 305"/>
                <a:gd name="T15" fmla="*/ 295 h 385"/>
                <a:gd name="T16" fmla="*/ 619 w 305"/>
                <a:gd name="T17" fmla="*/ 375 h 385"/>
                <a:gd name="T18" fmla="*/ 718 w 305"/>
                <a:gd name="T19" fmla="*/ 416 h 385"/>
                <a:gd name="T20" fmla="*/ 718 w 305"/>
                <a:gd name="T21" fmla="*/ 497 h 385"/>
                <a:gd name="T22" fmla="*/ 697 w 305"/>
                <a:gd name="T23" fmla="*/ 538 h 385"/>
                <a:gd name="T24" fmla="*/ 656 w 305"/>
                <a:gd name="T25" fmla="*/ 523 h 385"/>
                <a:gd name="T26" fmla="*/ 676 w 305"/>
                <a:gd name="T27" fmla="*/ 578 h 385"/>
                <a:gd name="T28" fmla="*/ 656 w 305"/>
                <a:gd name="T29" fmla="*/ 604 h 385"/>
                <a:gd name="T30" fmla="*/ 559 w 305"/>
                <a:gd name="T31" fmla="*/ 643 h 385"/>
                <a:gd name="T32" fmla="*/ 458 w 305"/>
                <a:gd name="T33" fmla="*/ 643 h 385"/>
                <a:gd name="T34" fmla="*/ 377 w 305"/>
                <a:gd name="T35" fmla="*/ 618 h 385"/>
                <a:gd name="T36" fmla="*/ 319 w 305"/>
                <a:gd name="T37" fmla="*/ 643 h 385"/>
                <a:gd name="T38" fmla="*/ 338 w 305"/>
                <a:gd name="T39" fmla="*/ 604 h 385"/>
                <a:gd name="T40" fmla="*/ 300 w 305"/>
                <a:gd name="T41" fmla="*/ 618 h 385"/>
                <a:gd name="T42" fmla="*/ 199 w 305"/>
                <a:gd name="T43" fmla="*/ 523 h 385"/>
                <a:gd name="T44" fmla="*/ 179 w 305"/>
                <a:gd name="T45" fmla="*/ 443 h 385"/>
                <a:gd name="T46" fmla="*/ 179 w 305"/>
                <a:gd name="T47" fmla="*/ 363 h 385"/>
                <a:gd name="T48" fmla="*/ 179 w 305"/>
                <a:gd name="T49" fmla="*/ 267 h 385"/>
                <a:gd name="T50" fmla="*/ 60 w 305"/>
                <a:gd name="T51" fmla="*/ 255 h 385"/>
                <a:gd name="T52" fmla="*/ 0 w 305"/>
                <a:gd name="T53" fmla="*/ 227 h 385"/>
                <a:gd name="T54" fmla="*/ 79 w 305"/>
                <a:gd name="T55" fmla="*/ 202 h 385"/>
                <a:gd name="T56" fmla="*/ 101 w 305"/>
                <a:gd name="T57" fmla="*/ 67 h 385"/>
                <a:gd name="T58" fmla="*/ 179 w 305"/>
                <a:gd name="T59" fmla="*/ 94 h 385"/>
                <a:gd name="T60" fmla="*/ 259 w 305"/>
                <a:gd name="T61" fmla="*/ 80 h 385"/>
                <a:gd name="T62" fmla="*/ 199 w 305"/>
                <a:gd name="T63" fmla="*/ 27 h 3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5"/>
                <a:gd name="T97" fmla="*/ 0 h 385"/>
                <a:gd name="T98" fmla="*/ 305 w 305"/>
                <a:gd name="T99" fmla="*/ 385 h 38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5" h="385">
                  <a:moveTo>
                    <a:pt x="80" y="8"/>
                  </a:moveTo>
                  <a:lnTo>
                    <a:pt x="88" y="0"/>
                  </a:lnTo>
                  <a:lnTo>
                    <a:pt x="120" y="8"/>
                  </a:lnTo>
                  <a:lnTo>
                    <a:pt x="128" y="32"/>
                  </a:lnTo>
                  <a:lnTo>
                    <a:pt x="152" y="32"/>
                  </a:lnTo>
                  <a:lnTo>
                    <a:pt x="176" y="64"/>
                  </a:lnTo>
                  <a:lnTo>
                    <a:pt x="184" y="56"/>
                  </a:lnTo>
                  <a:lnTo>
                    <a:pt x="200" y="96"/>
                  </a:lnTo>
                  <a:lnTo>
                    <a:pt x="224" y="136"/>
                  </a:lnTo>
                  <a:lnTo>
                    <a:pt x="240" y="136"/>
                  </a:lnTo>
                  <a:lnTo>
                    <a:pt x="256" y="120"/>
                  </a:lnTo>
                  <a:lnTo>
                    <a:pt x="272" y="144"/>
                  </a:lnTo>
                  <a:lnTo>
                    <a:pt x="256" y="160"/>
                  </a:lnTo>
                  <a:lnTo>
                    <a:pt x="248" y="144"/>
                  </a:lnTo>
                  <a:lnTo>
                    <a:pt x="232" y="144"/>
                  </a:lnTo>
                  <a:lnTo>
                    <a:pt x="232" y="176"/>
                  </a:lnTo>
                  <a:lnTo>
                    <a:pt x="224" y="192"/>
                  </a:lnTo>
                  <a:lnTo>
                    <a:pt x="248" y="224"/>
                  </a:lnTo>
                  <a:lnTo>
                    <a:pt x="248" y="248"/>
                  </a:lnTo>
                  <a:lnTo>
                    <a:pt x="288" y="248"/>
                  </a:lnTo>
                  <a:lnTo>
                    <a:pt x="304" y="264"/>
                  </a:lnTo>
                  <a:lnTo>
                    <a:pt x="288" y="296"/>
                  </a:lnTo>
                  <a:lnTo>
                    <a:pt x="296" y="320"/>
                  </a:lnTo>
                  <a:lnTo>
                    <a:pt x="280" y="320"/>
                  </a:lnTo>
                  <a:lnTo>
                    <a:pt x="280" y="312"/>
                  </a:lnTo>
                  <a:lnTo>
                    <a:pt x="264" y="312"/>
                  </a:lnTo>
                  <a:lnTo>
                    <a:pt x="264" y="328"/>
                  </a:lnTo>
                  <a:lnTo>
                    <a:pt x="272" y="344"/>
                  </a:lnTo>
                  <a:lnTo>
                    <a:pt x="264" y="344"/>
                  </a:lnTo>
                  <a:lnTo>
                    <a:pt x="264" y="360"/>
                  </a:lnTo>
                  <a:lnTo>
                    <a:pt x="232" y="384"/>
                  </a:lnTo>
                  <a:lnTo>
                    <a:pt x="224" y="384"/>
                  </a:lnTo>
                  <a:lnTo>
                    <a:pt x="216" y="376"/>
                  </a:lnTo>
                  <a:lnTo>
                    <a:pt x="184" y="384"/>
                  </a:lnTo>
                  <a:lnTo>
                    <a:pt x="168" y="352"/>
                  </a:lnTo>
                  <a:lnTo>
                    <a:pt x="152" y="368"/>
                  </a:lnTo>
                  <a:lnTo>
                    <a:pt x="152" y="384"/>
                  </a:lnTo>
                  <a:lnTo>
                    <a:pt x="128" y="384"/>
                  </a:lnTo>
                  <a:lnTo>
                    <a:pt x="128" y="368"/>
                  </a:lnTo>
                  <a:lnTo>
                    <a:pt x="136" y="360"/>
                  </a:lnTo>
                  <a:lnTo>
                    <a:pt x="128" y="352"/>
                  </a:lnTo>
                  <a:lnTo>
                    <a:pt x="120" y="368"/>
                  </a:lnTo>
                  <a:lnTo>
                    <a:pt x="88" y="360"/>
                  </a:lnTo>
                  <a:lnTo>
                    <a:pt x="80" y="312"/>
                  </a:lnTo>
                  <a:lnTo>
                    <a:pt x="80" y="296"/>
                  </a:lnTo>
                  <a:lnTo>
                    <a:pt x="72" y="264"/>
                  </a:lnTo>
                  <a:lnTo>
                    <a:pt x="32" y="240"/>
                  </a:lnTo>
                  <a:lnTo>
                    <a:pt x="72" y="216"/>
                  </a:lnTo>
                  <a:lnTo>
                    <a:pt x="80" y="216"/>
                  </a:lnTo>
                  <a:lnTo>
                    <a:pt x="72" y="160"/>
                  </a:lnTo>
                  <a:lnTo>
                    <a:pt x="48" y="168"/>
                  </a:lnTo>
                  <a:lnTo>
                    <a:pt x="24" y="152"/>
                  </a:lnTo>
                  <a:lnTo>
                    <a:pt x="16" y="136"/>
                  </a:lnTo>
                  <a:lnTo>
                    <a:pt x="0" y="136"/>
                  </a:lnTo>
                  <a:lnTo>
                    <a:pt x="8" y="120"/>
                  </a:lnTo>
                  <a:lnTo>
                    <a:pt x="32" y="120"/>
                  </a:lnTo>
                  <a:lnTo>
                    <a:pt x="40" y="88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72" y="56"/>
                  </a:lnTo>
                  <a:lnTo>
                    <a:pt x="80" y="72"/>
                  </a:lnTo>
                  <a:lnTo>
                    <a:pt x="104" y="48"/>
                  </a:lnTo>
                  <a:lnTo>
                    <a:pt x="104" y="32"/>
                  </a:lnTo>
                  <a:lnTo>
                    <a:pt x="80" y="16"/>
                  </a:lnTo>
                  <a:lnTo>
                    <a:pt x="80" y="8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22" name="Freeform 27"/>
            <p:cNvSpPr>
              <a:spLocks noChangeArrowheads="1"/>
            </p:cNvSpPr>
            <p:nvPr/>
          </p:nvSpPr>
          <p:spPr bwMode="auto">
            <a:xfrm>
              <a:off x="3367059" y="2327452"/>
              <a:ext cx="634739" cy="614595"/>
            </a:xfrm>
            <a:custGeom>
              <a:avLst/>
              <a:gdLst>
                <a:gd name="T0" fmla="*/ 500 w 377"/>
                <a:gd name="T1" fmla="*/ 13 h 361"/>
                <a:gd name="T2" fmla="*/ 621 w 377"/>
                <a:gd name="T3" fmla="*/ 0 h 361"/>
                <a:gd name="T4" fmla="*/ 661 w 377"/>
                <a:gd name="T5" fmla="*/ 27 h 361"/>
                <a:gd name="T6" fmla="*/ 761 w 377"/>
                <a:gd name="T7" fmla="*/ 40 h 361"/>
                <a:gd name="T8" fmla="*/ 803 w 377"/>
                <a:gd name="T9" fmla="*/ 27 h 361"/>
                <a:gd name="T10" fmla="*/ 842 w 377"/>
                <a:gd name="T11" fmla="*/ 27 h 361"/>
                <a:gd name="T12" fmla="*/ 701 w 377"/>
                <a:gd name="T13" fmla="*/ 105 h 361"/>
                <a:gd name="T14" fmla="*/ 681 w 377"/>
                <a:gd name="T15" fmla="*/ 144 h 361"/>
                <a:gd name="T16" fmla="*/ 701 w 377"/>
                <a:gd name="T17" fmla="*/ 158 h 361"/>
                <a:gd name="T18" fmla="*/ 722 w 377"/>
                <a:gd name="T19" fmla="*/ 158 h 361"/>
                <a:gd name="T20" fmla="*/ 803 w 377"/>
                <a:gd name="T21" fmla="*/ 210 h 361"/>
                <a:gd name="T22" fmla="*/ 881 w 377"/>
                <a:gd name="T23" fmla="*/ 210 h 361"/>
                <a:gd name="T24" fmla="*/ 881 w 377"/>
                <a:gd name="T25" fmla="*/ 239 h 361"/>
                <a:gd name="T26" fmla="*/ 941 w 377"/>
                <a:gd name="T27" fmla="*/ 252 h 361"/>
                <a:gd name="T28" fmla="*/ 941 w 377"/>
                <a:gd name="T29" fmla="*/ 279 h 361"/>
                <a:gd name="T30" fmla="*/ 881 w 377"/>
                <a:gd name="T31" fmla="*/ 316 h 361"/>
                <a:gd name="T32" fmla="*/ 881 w 377"/>
                <a:gd name="T33" fmla="*/ 292 h 361"/>
                <a:gd name="T34" fmla="*/ 821 w 377"/>
                <a:gd name="T35" fmla="*/ 265 h 361"/>
                <a:gd name="T36" fmla="*/ 782 w 377"/>
                <a:gd name="T37" fmla="*/ 265 h 361"/>
                <a:gd name="T38" fmla="*/ 782 w 377"/>
                <a:gd name="T39" fmla="*/ 344 h 361"/>
                <a:gd name="T40" fmla="*/ 761 w 377"/>
                <a:gd name="T41" fmla="*/ 396 h 361"/>
                <a:gd name="T42" fmla="*/ 701 w 377"/>
                <a:gd name="T43" fmla="*/ 396 h 361"/>
                <a:gd name="T44" fmla="*/ 681 w 377"/>
                <a:gd name="T45" fmla="*/ 409 h 361"/>
                <a:gd name="T46" fmla="*/ 722 w 377"/>
                <a:gd name="T47" fmla="*/ 422 h 361"/>
                <a:gd name="T48" fmla="*/ 743 w 377"/>
                <a:gd name="T49" fmla="*/ 450 h 361"/>
                <a:gd name="T50" fmla="*/ 803 w 377"/>
                <a:gd name="T51" fmla="*/ 474 h 361"/>
                <a:gd name="T52" fmla="*/ 860 w 377"/>
                <a:gd name="T53" fmla="*/ 462 h 361"/>
                <a:gd name="T54" fmla="*/ 881 w 377"/>
                <a:gd name="T55" fmla="*/ 554 h 361"/>
                <a:gd name="T56" fmla="*/ 761 w 377"/>
                <a:gd name="T57" fmla="*/ 594 h 361"/>
                <a:gd name="T58" fmla="*/ 743 w 377"/>
                <a:gd name="T59" fmla="*/ 580 h 361"/>
                <a:gd name="T60" fmla="*/ 722 w 377"/>
                <a:gd name="T61" fmla="*/ 594 h 361"/>
                <a:gd name="T62" fmla="*/ 643 w 377"/>
                <a:gd name="T63" fmla="*/ 594 h 361"/>
                <a:gd name="T64" fmla="*/ 601 w 377"/>
                <a:gd name="T65" fmla="*/ 567 h 361"/>
                <a:gd name="T66" fmla="*/ 582 w 377"/>
                <a:gd name="T67" fmla="*/ 594 h 361"/>
                <a:gd name="T68" fmla="*/ 542 w 377"/>
                <a:gd name="T69" fmla="*/ 567 h 361"/>
                <a:gd name="T70" fmla="*/ 542 w 377"/>
                <a:gd name="T71" fmla="*/ 527 h 361"/>
                <a:gd name="T72" fmla="*/ 482 w 377"/>
                <a:gd name="T73" fmla="*/ 501 h 361"/>
                <a:gd name="T74" fmla="*/ 440 w 377"/>
                <a:gd name="T75" fmla="*/ 514 h 361"/>
                <a:gd name="T76" fmla="*/ 401 w 377"/>
                <a:gd name="T77" fmla="*/ 501 h 361"/>
                <a:gd name="T78" fmla="*/ 221 w 377"/>
                <a:gd name="T79" fmla="*/ 487 h 361"/>
                <a:gd name="T80" fmla="*/ 121 w 377"/>
                <a:gd name="T81" fmla="*/ 382 h 361"/>
                <a:gd name="T82" fmla="*/ 41 w 377"/>
                <a:gd name="T83" fmla="*/ 303 h 361"/>
                <a:gd name="T84" fmla="*/ 0 w 377"/>
                <a:gd name="T85" fmla="*/ 210 h 361"/>
                <a:gd name="T86" fmla="*/ 79 w 377"/>
                <a:gd name="T87" fmla="*/ 210 h 361"/>
                <a:gd name="T88" fmla="*/ 281 w 377"/>
                <a:gd name="T89" fmla="*/ 130 h 361"/>
                <a:gd name="T90" fmla="*/ 341 w 377"/>
                <a:gd name="T91" fmla="*/ 130 h 361"/>
                <a:gd name="T92" fmla="*/ 422 w 377"/>
                <a:gd name="T93" fmla="*/ 130 h 361"/>
                <a:gd name="T94" fmla="*/ 482 w 377"/>
                <a:gd name="T95" fmla="*/ 80 h 361"/>
                <a:gd name="T96" fmla="*/ 500 w 377"/>
                <a:gd name="T97" fmla="*/ 13 h 3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7"/>
                <a:gd name="T148" fmla="*/ 0 h 361"/>
                <a:gd name="T149" fmla="*/ 377 w 377"/>
                <a:gd name="T150" fmla="*/ 361 h 3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7" h="361">
                  <a:moveTo>
                    <a:pt x="200" y="8"/>
                  </a:moveTo>
                  <a:lnTo>
                    <a:pt x="248" y="0"/>
                  </a:lnTo>
                  <a:lnTo>
                    <a:pt x="264" y="16"/>
                  </a:lnTo>
                  <a:lnTo>
                    <a:pt x="304" y="24"/>
                  </a:lnTo>
                  <a:lnTo>
                    <a:pt x="320" y="16"/>
                  </a:lnTo>
                  <a:lnTo>
                    <a:pt x="336" y="16"/>
                  </a:lnTo>
                  <a:lnTo>
                    <a:pt x="280" y="64"/>
                  </a:lnTo>
                  <a:lnTo>
                    <a:pt x="272" y="88"/>
                  </a:lnTo>
                  <a:lnTo>
                    <a:pt x="280" y="96"/>
                  </a:lnTo>
                  <a:lnTo>
                    <a:pt x="288" y="96"/>
                  </a:lnTo>
                  <a:lnTo>
                    <a:pt x="320" y="128"/>
                  </a:lnTo>
                  <a:lnTo>
                    <a:pt x="352" y="128"/>
                  </a:lnTo>
                  <a:lnTo>
                    <a:pt x="352" y="144"/>
                  </a:lnTo>
                  <a:lnTo>
                    <a:pt x="376" y="152"/>
                  </a:lnTo>
                  <a:lnTo>
                    <a:pt x="376" y="168"/>
                  </a:lnTo>
                  <a:lnTo>
                    <a:pt x="352" y="192"/>
                  </a:lnTo>
                  <a:lnTo>
                    <a:pt x="352" y="176"/>
                  </a:lnTo>
                  <a:lnTo>
                    <a:pt x="328" y="160"/>
                  </a:lnTo>
                  <a:lnTo>
                    <a:pt x="312" y="160"/>
                  </a:lnTo>
                  <a:lnTo>
                    <a:pt x="312" y="208"/>
                  </a:lnTo>
                  <a:lnTo>
                    <a:pt x="304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88" y="256"/>
                  </a:lnTo>
                  <a:lnTo>
                    <a:pt x="296" y="272"/>
                  </a:lnTo>
                  <a:lnTo>
                    <a:pt x="320" y="288"/>
                  </a:lnTo>
                  <a:lnTo>
                    <a:pt x="344" y="280"/>
                  </a:lnTo>
                  <a:lnTo>
                    <a:pt x="352" y="336"/>
                  </a:lnTo>
                  <a:lnTo>
                    <a:pt x="304" y="360"/>
                  </a:lnTo>
                  <a:lnTo>
                    <a:pt x="296" y="352"/>
                  </a:lnTo>
                  <a:lnTo>
                    <a:pt x="288" y="360"/>
                  </a:lnTo>
                  <a:lnTo>
                    <a:pt x="256" y="360"/>
                  </a:lnTo>
                  <a:lnTo>
                    <a:pt x="240" y="344"/>
                  </a:lnTo>
                  <a:lnTo>
                    <a:pt x="232" y="360"/>
                  </a:lnTo>
                  <a:lnTo>
                    <a:pt x="216" y="344"/>
                  </a:lnTo>
                  <a:lnTo>
                    <a:pt x="216" y="320"/>
                  </a:lnTo>
                  <a:lnTo>
                    <a:pt x="192" y="304"/>
                  </a:lnTo>
                  <a:lnTo>
                    <a:pt x="176" y="312"/>
                  </a:lnTo>
                  <a:lnTo>
                    <a:pt x="160" y="304"/>
                  </a:lnTo>
                  <a:lnTo>
                    <a:pt x="88" y="296"/>
                  </a:lnTo>
                  <a:lnTo>
                    <a:pt x="48" y="232"/>
                  </a:lnTo>
                  <a:lnTo>
                    <a:pt x="16" y="184"/>
                  </a:lnTo>
                  <a:lnTo>
                    <a:pt x="0" y="128"/>
                  </a:lnTo>
                  <a:lnTo>
                    <a:pt x="32" y="128"/>
                  </a:lnTo>
                  <a:lnTo>
                    <a:pt x="112" y="80"/>
                  </a:lnTo>
                  <a:lnTo>
                    <a:pt x="136" y="80"/>
                  </a:lnTo>
                  <a:lnTo>
                    <a:pt x="168" y="80"/>
                  </a:lnTo>
                  <a:lnTo>
                    <a:pt x="192" y="48"/>
                  </a:lnTo>
                  <a:lnTo>
                    <a:pt x="200" y="8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23" name="Freeform 28"/>
            <p:cNvSpPr>
              <a:spLocks noChangeArrowheads="1"/>
            </p:cNvSpPr>
            <p:nvPr/>
          </p:nvSpPr>
          <p:spPr bwMode="auto">
            <a:xfrm>
              <a:off x="3354448" y="1768309"/>
              <a:ext cx="418956" cy="780952"/>
            </a:xfrm>
            <a:custGeom>
              <a:avLst/>
              <a:gdLst>
                <a:gd name="T0" fmla="*/ 519 w 249"/>
                <a:gd name="T1" fmla="*/ 565 h 457"/>
                <a:gd name="T2" fmla="*/ 498 w 249"/>
                <a:gd name="T3" fmla="*/ 632 h 457"/>
                <a:gd name="T4" fmla="*/ 438 w 249"/>
                <a:gd name="T5" fmla="*/ 687 h 457"/>
                <a:gd name="T6" fmla="*/ 339 w 249"/>
                <a:gd name="T7" fmla="*/ 673 h 457"/>
                <a:gd name="T8" fmla="*/ 199 w 249"/>
                <a:gd name="T9" fmla="*/ 724 h 457"/>
                <a:gd name="T10" fmla="*/ 101 w 249"/>
                <a:gd name="T11" fmla="*/ 765 h 457"/>
                <a:gd name="T12" fmla="*/ 20 w 249"/>
                <a:gd name="T13" fmla="*/ 765 h 457"/>
                <a:gd name="T14" fmla="*/ 0 w 249"/>
                <a:gd name="T15" fmla="*/ 752 h 457"/>
                <a:gd name="T16" fmla="*/ 41 w 249"/>
                <a:gd name="T17" fmla="*/ 646 h 457"/>
                <a:gd name="T18" fmla="*/ 60 w 249"/>
                <a:gd name="T19" fmla="*/ 619 h 457"/>
                <a:gd name="T20" fmla="*/ 20 w 249"/>
                <a:gd name="T21" fmla="*/ 551 h 457"/>
                <a:gd name="T22" fmla="*/ 41 w 249"/>
                <a:gd name="T23" fmla="*/ 444 h 457"/>
                <a:gd name="T24" fmla="*/ 60 w 249"/>
                <a:gd name="T25" fmla="*/ 376 h 457"/>
                <a:gd name="T26" fmla="*/ 79 w 249"/>
                <a:gd name="T27" fmla="*/ 349 h 457"/>
                <a:gd name="T28" fmla="*/ 41 w 249"/>
                <a:gd name="T29" fmla="*/ 323 h 457"/>
                <a:gd name="T30" fmla="*/ 79 w 249"/>
                <a:gd name="T31" fmla="*/ 270 h 457"/>
                <a:gd name="T32" fmla="*/ 138 w 249"/>
                <a:gd name="T33" fmla="*/ 189 h 457"/>
                <a:gd name="T34" fmla="*/ 138 w 249"/>
                <a:gd name="T35" fmla="*/ 135 h 457"/>
                <a:gd name="T36" fmla="*/ 179 w 249"/>
                <a:gd name="T37" fmla="*/ 135 h 457"/>
                <a:gd name="T38" fmla="*/ 300 w 249"/>
                <a:gd name="T39" fmla="*/ 41 h 457"/>
                <a:gd name="T40" fmla="*/ 360 w 249"/>
                <a:gd name="T41" fmla="*/ 27 h 457"/>
                <a:gd name="T42" fmla="*/ 421 w 249"/>
                <a:gd name="T43" fmla="*/ 0 h 457"/>
                <a:gd name="T44" fmla="*/ 438 w 249"/>
                <a:gd name="T45" fmla="*/ 13 h 457"/>
                <a:gd name="T46" fmla="*/ 538 w 249"/>
                <a:gd name="T47" fmla="*/ 0 h 457"/>
                <a:gd name="T48" fmla="*/ 598 w 249"/>
                <a:gd name="T49" fmla="*/ 41 h 457"/>
                <a:gd name="T50" fmla="*/ 538 w 249"/>
                <a:gd name="T51" fmla="*/ 54 h 457"/>
                <a:gd name="T52" fmla="*/ 519 w 249"/>
                <a:gd name="T53" fmla="*/ 80 h 457"/>
                <a:gd name="T54" fmla="*/ 598 w 249"/>
                <a:gd name="T55" fmla="*/ 80 h 457"/>
                <a:gd name="T56" fmla="*/ 620 w 249"/>
                <a:gd name="T57" fmla="*/ 149 h 457"/>
                <a:gd name="T58" fmla="*/ 580 w 249"/>
                <a:gd name="T59" fmla="*/ 202 h 457"/>
                <a:gd name="T60" fmla="*/ 538 w 249"/>
                <a:gd name="T61" fmla="*/ 175 h 457"/>
                <a:gd name="T62" fmla="*/ 480 w 249"/>
                <a:gd name="T63" fmla="*/ 202 h 457"/>
                <a:gd name="T64" fmla="*/ 498 w 249"/>
                <a:gd name="T65" fmla="*/ 229 h 457"/>
                <a:gd name="T66" fmla="*/ 459 w 249"/>
                <a:gd name="T67" fmla="*/ 270 h 457"/>
                <a:gd name="T68" fmla="*/ 560 w 249"/>
                <a:gd name="T69" fmla="*/ 363 h 457"/>
                <a:gd name="T70" fmla="*/ 480 w 249"/>
                <a:gd name="T71" fmla="*/ 510 h 457"/>
                <a:gd name="T72" fmla="*/ 519 w 249"/>
                <a:gd name="T73" fmla="*/ 565 h 4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9"/>
                <a:gd name="T112" fmla="*/ 0 h 457"/>
                <a:gd name="T113" fmla="*/ 249 w 249"/>
                <a:gd name="T114" fmla="*/ 457 h 4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9" h="457">
                  <a:moveTo>
                    <a:pt x="208" y="336"/>
                  </a:moveTo>
                  <a:lnTo>
                    <a:pt x="200" y="376"/>
                  </a:lnTo>
                  <a:lnTo>
                    <a:pt x="176" y="408"/>
                  </a:lnTo>
                  <a:lnTo>
                    <a:pt x="136" y="400"/>
                  </a:lnTo>
                  <a:lnTo>
                    <a:pt x="80" y="432"/>
                  </a:lnTo>
                  <a:lnTo>
                    <a:pt x="40" y="456"/>
                  </a:lnTo>
                  <a:lnTo>
                    <a:pt x="8" y="456"/>
                  </a:lnTo>
                  <a:lnTo>
                    <a:pt x="0" y="448"/>
                  </a:lnTo>
                  <a:lnTo>
                    <a:pt x="16" y="384"/>
                  </a:lnTo>
                  <a:lnTo>
                    <a:pt x="24" y="368"/>
                  </a:lnTo>
                  <a:lnTo>
                    <a:pt x="8" y="328"/>
                  </a:lnTo>
                  <a:lnTo>
                    <a:pt x="16" y="264"/>
                  </a:lnTo>
                  <a:lnTo>
                    <a:pt x="24" y="224"/>
                  </a:lnTo>
                  <a:lnTo>
                    <a:pt x="32" y="208"/>
                  </a:lnTo>
                  <a:lnTo>
                    <a:pt x="16" y="192"/>
                  </a:lnTo>
                  <a:lnTo>
                    <a:pt x="32" y="16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72" y="80"/>
                  </a:lnTo>
                  <a:lnTo>
                    <a:pt x="120" y="24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176" y="8"/>
                  </a:lnTo>
                  <a:lnTo>
                    <a:pt x="216" y="0"/>
                  </a:lnTo>
                  <a:lnTo>
                    <a:pt x="240" y="24"/>
                  </a:lnTo>
                  <a:lnTo>
                    <a:pt x="216" y="32"/>
                  </a:lnTo>
                  <a:lnTo>
                    <a:pt x="208" y="48"/>
                  </a:lnTo>
                  <a:lnTo>
                    <a:pt x="240" y="48"/>
                  </a:lnTo>
                  <a:lnTo>
                    <a:pt x="248" y="88"/>
                  </a:lnTo>
                  <a:lnTo>
                    <a:pt x="232" y="120"/>
                  </a:lnTo>
                  <a:lnTo>
                    <a:pt x="216" y="104"/>
                  </a:lnTo>
                  <a:lnTo>
                    <a:pt x="192" y="120"/>
                  </a:lnTo>
                  <a:lnTo>
                    <a:pt x="200" y="136"/>
                  </a:lnTo>
                  <a:lnTo>
                    <a:pt x="184" y="160"/>
                  </a:lnTo>
                  <a:lnTo>
                    <a:pt x="224" y="216"/>
                  </a:lnTo>
                  <a:lnTo>
                    <a:pt x="192" y="304"/>
                  </a:lnTo>
                  <a:lnTo>
                    <a:pt x="208" y="336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24" name="Freeform 29"/>
            <p:cNvSpPr>
              <a:spLocks noChangeArrowheads="1"/>
            </p:cNvSpPr>
            <p:nvPr/>
          </p:nvSpPr>
          <p:spPr bwMode="auto">
            <a:xfrm>
              <a:off x="2908870" y="1903859"/>
              <a:ext cx="540859" cy="1038189"/>
            </a:xfrm>
            <a:custGeom>
              <a:avLst/>
              <a:gdLst>
                <a:gd name="T0" fmla="*/ 806 w 321"/>
                <a:gd name="T1" fmla="*/ 797 h 609"/>
                <a:gd name="T2" fmla="*/ 744 w 321"/>
                <a:gd name="T3" fmla="*/ 825 h 609"/>
                <a:gd name="T4" fmla="*/ 705 w 321"/>
                <a:gd name="T5" fmla="*/ 811 h 609"/>
                <a:gd name="T6" fmla="*/ 562 w 321"/>
                <a:gd name="T7" fmla="*/ 811 h 609"/>
                <a:gd name="T8" fmla="*/ 605 w 321"/>
                <a:gd name="T9" fmla="*/ 863 h 609"/>
                <a:gd name="T10" fmla="*/ 562 w 321"/>
                <a:gd name="T11" fmla="*/ 930 h 609"/>
                <a:gd name="T12" fmla="*/ 583 w 321"/>
                <a:gd name="T13" fmla="*/ 1010 h 609"/>
                <a:gd name="T14" fmla="*/ 503 w 321"/>
                <a:gd name="T15" fmla="*/ 996 h 609"/>
                <a:gd name="T16" fmla="*/ 384 w 321"/>
                <a:gd name="T17" fmla="*/ 943 h 609"/>
                <a:gd name="T18" fmla="*/ 240 w 321"/>
                <a:gd name="T19" fmla="*/ 916 h 609"/>
                <a:gd name="T20" fmla="*/ 141 w 321"/>
                <a:gd name="T21" fmla="*/ 863 h 609"/>
                <a:gd name="T22" fmla="*/ 41 w 321"/>
                <a:gd name="T23" fmla="*/ 863 h 609"/>
                <a:gd name="T24" fmla="*/ 41 w 321"/>
                <a:gd name="T25" fmla="*/ 851 h 609"/>
                <a:gd name="T26" fmla="*/ 0 w 321"/>
                <a:gd name="T27" fmla="*/ 838 h 609"/>
                <a:gd name="T28" fmla="*/ 20 w 321"/>
                <a:gd name="T29" fmla="*/ 825 h 609"/>
                <a:gd name="T30" fmla="*/ 20 w 321"/>
                <a:gd name="T31" fmla="*/ 784 h 609"/>
                <a:gd name="T32" fmla="*/ 0 w 321"/>
                <a:gd name="T33" fmla="*/ 771 h 609"/>
                <a:gd name="T34" fmla="*/ 41 w 321"/>
                <a:gd name="T35" fmla="*/ 758 h 609"/>
                <a:gd name="T36" fmla="*/ 121 w 321"/>
                <a:gd name="T37" fmla="*/ 758 h 609"/>
                <a:gd name="T38" fmla="*/ 121 w 321"/>
                <a:gd name="T39" fmla="*/ 572 h 609"/>
                <a:gd name="T40" fmla="*/ 221 w 321"/>
                <a:gd name="T41" fmla="*/ 572 h 609"/>
                <a:gd name="T42" fmla="*/ 221 w 321"/>
                <a:gd name="T43" fmla="*/ 597 h 609"/>
                <a:gd name="T44" fmla="*/ 281 w 321"/>
                <a:gd name="T45" fmla="*/ 597 h 609"/>
                <a:gd name="T46" fmla="*/ 281 w 321"/>
                <a:gd name="T47" fmla="*/ 545 h 609"/>
                <a:gd name="T48" fmla="*/ 402 w 321"/>
                <a:gd name="T49" fmla="*/ 545 h 609"/>
                <a:gd name="T50" fmla="*/ 422 w 321"/>
                <a:gd name="T51" fmla="*/ 466 h 609"/>
                <a:gd name="T52" fmla="*/ 422 w 321"/>
                <a:gd name="T53" fmla="*/ 411 h 609"/>
                <a:gd name="T54" fmla="*/ 362 w 321"/>
                <a:gd name="T55" fmla="*/ 385 h 609"/>
                <a:gd name="T56" fmla="*/ 281 w 321"/>
                <a:gd name="T57" fmla="*/ 345 h 609"/>
                <a:gd name="T58" fmla="*/ 240 w 321"/>
                <a:gd name="T59" fmla="*/ 307 h 609"/>
                <a:gd name="T60" fmla="*/ 260 w 321"/>
                <a:gd name="T61" fmla="*/ 239 h 609"/>
                <a:gd name="T62" fmla="*/ 301 w 321"/>
                <a:gd name="T63" fmla="*/ 214 h 609"/>
                <a:gd name="T64" fmla="*/ 362 w 321"/>
                <a:gd name="T65" fmla="*/ 239 h 609"/>
                <a:gd name="T66" fmla="*/ 444 w 321"/>
                <a:gd name="T67" fmla="*/ 239 h 609"/>
                <a:gd name="T68" fmla="*/ 463 w 321"/>
                <a:gd name="T69" fmla="*/ 199 h 609"/>
                <a:gd name="T70" fmla="*/ 503 w 321"/>
                <a:gd name="T71" fmla="*/ 199 h 609"/>
                <a:gd name="T72" fmla="*/ 483 w 321"/>
                <a:gd name="T73" fmla="*/ 145 h 609"/>
                <a:gd name="T74" fmla="*/ 622 w 321"/>
                <a:gd name="T75" fmla="*/ 53 h 609"/>
                <a:gd name="T76" fmla="*/ 622 w 321"/>
                <a:gd name="T77" fmla="*/ 27 h 609"/>
                <a:gd name="T78" fmla="*/ 705 w 321"/>
                <a:gd name="T79" fmla="*/ 27 h 609"/>
                <a:gd name="T80" fmla="*/ 723 w 321"/>
                <a:gd name="T81" fmla="*/ 41 h 609"/>
                <a:gd name="T82" fmla="*/ 744 w 321"/>
                <a:gd name="T83" fmla="*/ 13 h 609"/>
                <a:gd name="T84" fmla="*/ 765 w 321"/>
                <a:gd name="T85" fmla="*/ 0 h 609"/>
                <a:gd name="T86" fmla="*/ 806 w 321"/>
                <a:gd name="T87" fmla="*/ 41 h 609"/>
                <a:gd name="T88" fmla="*/ 806 w 321"/>
                <a:gd name="T89" fmla="*/ 53 h 609"/>
                <a:gd name="T90" fmla="*/ 705 w 321"/>
                <a:gd name="T91" fmla="*/ 186 h 609"/>
                <a:gd name="T92" fmla="*/ 744 w 321"/>
                <a:gd name="T93" fmla="*/ 214 h 609"/>
                <a:gd name="T94" fmla="*/ 705 w 321"/>
                <a:gd name="T95" fmla="*/ 307 h 609"/>
                <a:gd name="T96" fmla="*/ 684 w 321"/>
                <a:gd name="T97" fmla="*/ 411 h 609"/>
                <a:gd name="T98" fmla="*/ 723 w 321"/>
                <a:gd name="T99" fmla="*/ 479 h 609"/>
                <a:gd name="T100" fmla="*/ 663 w 321"/>
                <a:gd name="T101" fmla="*/ 597 h 609"/>
                <a:gd name="T102" fmla="*/ 684 w 321"/>
                <a:gd name="T103" fmla="*/ 623 h 609"/>
                <a:gd name="T104" fmla="*/ 723 w 321"/>
                <a:gd name="T105" fmla="*/ 716 h 609"/>
                <a:gd name="T106" fmla="*/ 806 w 321"/>
                <a:gd name="T107" fmla="*/ 797 h 6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1"/>
                <a:gd name="T163" fmla="*/ 0 h 609"/>
                <a:gd name="T164" fmla="*/ 321 w 321"/>
                <a:gd name="T165" fmla="*/ 609 h 6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1" h="609">
                  <a:moveTo>
                    <a:pt x="320" y="480"/>
                  </a:moveTo>
                  <a:lnTo>
                    <a:pt x="296" y="496"/>
                  </a:lnTo>
                  <a:lnTo>
                    <a:pt x="280" y="488"/>
                  </a:lnTo>
                  <a:lnTo>
                    <a:pt x="224" y="488"/>
                  </a:lnTo>
                  <a:lnTo>
                    <a:pt x="240" y="520"/>
                  </a:lnTo>
                  <a:lnTo>
                    <a:pt x="224" y="560"/>
                  </a:lnTo>
                  <a:lnTo>
                    <a:pt x="232" y="608"/>
                  </a:lnTo>
                  <a:lnTo>
                    <a:pt x="200" y="600"/>
                  </a:lnTo>
                  <a:lnTo>
                    <a:pt x="152" y="568"/>
                  </a:lnTo>
                  <a:lnTo>
                    <a:pt x="96" y="552"/>
                  </a:lnTo>
                  <a:lnTo>
                    <a:pt x="56" y="520"/>
                  </a:lnTo>
                  <a:lnTo>
                    <a:pt x="16" y="520"/>
                  </a:lnTo>
                  <a:lnTo>
                    <a:pt x="16" y="512"/>
                  </a:lnTo>
                  <a:lnTo>
                    <a:pt x="0" y="504"/>
                  </a:lnTo>
                  <a:lnTo>
                    <a:pt x="8" y="496"/>
                  </a:lnTo>
                  <a:lnTo>
                    <a:pt x="8" y="472"/>
                  </a:lnTo>
                  <a:lnTo>
                    <a:pt x="0" y="464"/>
                  </a:lnTo>
                  <a:lnTo>
                    <a:pt x="16" y="456"/>
                  </a:lnTo>
                  <a:lnTo>
                    <a:pt x="48" y="456"/>
                  </a:lnTo>
                  <a:lnTo>
                    <a:pt x="48" y="344"/>
                  </a:lnTo>
                  <a:lnTo>
                    <a:pt x="88" y="344"/>
                  </a:lnTo>
                  <a:lnTo>
                    <a:pt x="88" y="360"/>
                  </a:lnTo>
                  <a:lnTo>
                    <a:pt x="112" y="360"/>
                  </a:lnTo>
                  <a:lnTo>
                    <a:pt x="112" y="328"/>
                  </a:lnTo>
                  <a:lnTo>
                    <a:pt x="160" y="328"/>
                  </a:lnTo>
                  <a:lnTo>
                    <a:pt x="168" y="280"/>
                  </a:lnTo>
                  <a:lnTo>
                    <a:pt x="168" y="248"/>
                  </a:lnTo>
                  <a:lnTo>
                    <a:pt x="144" y="232"/>
                  </a:lnTo>
                  <a:lnTo>
                    <a:pt x="112" y="208"/>
                  </a:lnTo>
                  <a:lnTo>
                    <a:pt x="96" y="184"/>
                  </a:lnTo>
                  <a:lnTo>
                    <a:pt x="104" y="144"/>
                  </a:lnTo>
                  <a:lnTo>
                    <a:pt x="120" y="128"/>
                  </a:lnTo>
                  <a:lnTo>
                    <a:pt x="144" y="144"/>
                  </a:lnTo>
                  <a:lnTo>
                    <a:pt x="176" y="144"/>
                  </a:lnTo>
                  <a:lnTo>
                    <a:pt x="184" y="120"/>
                  </a:lnTo>
                  <a:lnTo>
                    <a:pt x="200" y="120"/>
                  </a:lnTo>
                  <a:lnTo>
                    <a:pt x="192" y="88"/>
                  </a:lnTo>
                  <a:lnTo>
                    <a:pt x="248" y="32"/>
                  </a:lnTo>
                  <a:lnTo>
                    <a:pt x="248" y="16"/>
                  </a:lnTo>
                  <a:lnTo>
                    <a:pt x="280" y="16"/>
                  </a:lnTo>
                  <a:lnTo>
                    <a:pt x="288" y="24"/>
                  </a:lnTo>
                  <a:lnTo>
                    <a:pt x="296" y="8"/>
                  </a:lnTo>
                  <a:lnTo>
                    <a:pt x="304" y="0"/>
                  </a:lnTo>
                  <a:lnTo>
                    <a:pt x="320" y="24"/>
                  </a:lnTo>
                  <a:lnTo>
                    <a:pt x="320" y="32"/>
                  </a:lnTo>
                  <a:lnTo>
                    <a:pt x="280" y="112"/>
                  </a:lnTo>
                  <a:lnTo>
                    <a:pt x="296" y="128"/>
                  </a:lnTo>
                  <a:lnTo>
                    <a:pt x="280" y="184"/>
                  </a:lnTo>
                  <a:lnTo>
                    <a:pt x="272" y="248"/>
                  </a:lnTo>
                  <a:lnTo>
                    <a:pt x="288" y="288"/>
                  </a:lnTo>
                  <a:lnTo>
                    <a:pt x="264" y="360"/>
                  </a:lnTo>
                  <a:lnTo>
                    <a:pt x="272" y="376"/>
                  </a:lnTo>
                  <a:lnTo>
                    <a:pt x="288" y="432"/>
                  </a:lnTo>
                  <a:lnTo>
                    <a:pt x="320" y="480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25" name="Freeform 30"/>
            <p:cNvSpPr>
              <a:spLocks noChangeArrowheads="1"/>
            </p:cNvSpPr>
            <p:nvPr/>
          </p:nvSpPr>
          <p:spPr bwMode="auto">
            <a:xfrm>
              <a:off x="2807984" y="1917722"/>
              <a:ext cx="295651" cy="534498"/>
            </a:xfrm>
            <a:custGeom>
              <a:avLst/>
              <a:gdLst>
                <a:gd name="T0" fmla="*/ 423 w 177"/>
                <a:gd name="T1" fmla="*/ 201 h 313"/>
                <a:gd name="T2" fmla="*/ 386 w 177"/>
                <a:gd name="T3" fmla="*/ 173 h 313"/>
                <a:gd name="T4" fmla="*/ 288 w 177"/>
                <a:gd name="T5" fmla="*/ 149 h 313"/>
                <a:gd name="T6" fmla="*/ 327 w 177"/>
                <a:gd name="T7" fmla="*/ 53 h 313"/>
                <a:gd name="T8" fmla="*/ 309 w 177"/>
                <a:gd name="T9" fmla="*/ 0 h 313"/>
                <a:gd name="T10" fmla="*/ 175 w 177"/>
                <a:gd name="T11" fmla="*/ 93 h 313"/>
                <a:gd name="T12" fmla="*/ 154 w 177"/>
                <a:gd name="T13" fmla="*/ 187 h 313"/>
                <a:gd name="T14" fmla="*/ 97 w 177"/>
                <a:gd name="T15" fmla="*/ 201 h 313"/>
                <a:gd name="T16" fmla="*/ 20 w 177"/>
                <a:gd name="T17" fmla="*/ 241 h 313"/>
                <a:gd name="T18" fmla="*/ 0 w 177"/>
                <a:gd name="T19" fmla="*/ 280 h 313"/>
                <a:gd name="T20" fmla="*/ 97 w 177"/>
                <a:gd name="T21" fmla="*/ 322 h 313"/>
                <a:gd name="T22" fmla="*/ 97 w 177"/>
                <a:gd name="T23" fmla="*/ 375 h 313"/>
                <a:gd name="T24" fmla="*/ 116 w 177"/>
                <a:gd name="T25" fmla="*/ 402 h 313"/>
                <a:gd name="T26" fmla="*/ 97 w 177"/>
                <a:gd name="T27" fmla="*/ 442 h 313"/>
                <a:gd name="T28" fmla="*/ 116 w 177"/>
                <a:gd name="T29" fmla="*/ 468 h 313"/>
                <a:gd name="T30" fmla="*/ 230 w 177"/>
                <a:gd name="T31" fmla="*/ 523 h 313"/>
                <a:gd name="T32" fmla="*/ 272 w 177"/>
                <a:gd name="T33" fmla="*/ 523 h 313"/>
                <a:gd name="T34" fmla="*/ 272 w 177"/>
                <a:gd name="T35" fmla="*/ 497 h 313"/>
                <a:gd name="T36" fmla="*/ 309 w 177"/>
                <a:gd name="T37" fmla="*/ 456 h 313"/>
                <a:gd name="T38" fmla="*/ 288 w 177"/>
                <a:gd name="T39" fmla="*/ 402 h 313"/>
                <a:gd name="T40" fmla="*/ 272 w 177"/>
                <a:gd name="T41" fmla="*/ 402 h 313"/>
                <a:gd name="T42" fmla="*/ 250 w 177"/>
                <a:gd name="T43" fmla="*/ 349 h 313"/>
                <a:gd name="T44" fmla="*/ 288 w 177"/>
                <a:gd name="T45" fmla="*/ 349 h 313"/>
                <a:gd name="T46" fmla="*/ 288 w 177"/>
                <a:gd name="T47" fmla="*/ 294 h 313"/>
                <a:gd name="T48" fmla="*/ 327 w 177"/>
                <a:gd name="T49" fmla="*/ 294 h 313"/>
                <a:gd name="T50" fmla="*/ 365 w 177"/>
                <a:gd name="T51" fmla="*/ 308 h 313"/>
                <a:gd name="T52" fmla="*/ 386 w 177"/>
                <a:gd name="T53" fmla="*/ 227 h 313"/>
                <a:gd name="T54" fmla="*/ 423 w 177"/>
                <a:gd name="T55" fmla="*/ 201 h 3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7"/>
                <a:gd name="T85" fmla="*/ 0 h 313"/>
                <a:gd name="T86" fmla="*/ 177 w 177"/>
                <a:gd name="T87" fmla="*/ 313 h 31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7" h="313">
                  <a:moveTo>
                    <a:pt x="176" y="120"/>
                  </a:moveTo>
                  <a:lnTo>
                    <a:pt x="160" y="104"/>
                  </a:lnTo>
                  <a:lnTo>
                    <a:pt x="120" y="88"/>
                  </a:lnTo>
                  <a:lnTo>
                    <a:pt x="136" y="32"/>
                  </a:lnTo>
                  <a:lnTo>
                    <a:pt x="128" y="0"/>
                  </a:lnTo>
                  <a:lnTo>
                    <a:pt x="72" y="56"/>
                  </a:lnTo>
                  <a:lnTo>
                    <a:pt x="64" y="112"/>
                  </a:lnTo>
                  <a:lnTo>
                    <a:pt x="40" y="120"/>
                  </a:lnTo>
                  <a:lnTo>
                    <a:pt x="8" y="144"/>
                  </a:lnTo>
                  <a:lnTo>
                    <a:pt x="0" y="168"/>
                  </a:lnTo>
                  <a:lnTo>
                    <a:pt x="40" y="192"/>
                  </a:lnTo>
                  <a:lnTo>
                    <a:pt x="40" y="224"/>
                  </a:lnTo>
                  <a:lnTo>
                    <a:pt x="48" y="240"/>
                  </a:lnTo>
                  <a:lnTo>
                    <a:pt x="40" y="264"/>
                  </a:lnTo>
                  <a:lnTo>
                    <a:pt x="48" y="280"/>
                  </a:lnTo>
                  <a:lnTo>
                    <a:pt x="96" y="312"/>
                  </a:lnTo>
                  <a:lnTo>
                    <a:pt x="112" y="312"/>
                  </a:lnTo>
                  <a:lnTo>
                    <a:pt x="112" y="296"/>
                  </a:lnTo>
                  <a:lnTo>
                    <a:pt x="128" y="272"/>
                  </a:lnTo>
                  <a:lnTo>
                    <a:pt x="120" y="240"/>
                  </a:lnTo>
                  <a:lnTo>
                    <a:pt x="112" y="240"/>
                  </a:lnTo>
                  <a:lnTo>
                    <a:pt x="104" y="208"/>
                  </a:lnTo>
                  <a:lnTo>
                    <a:pt x="120" y="208"/>
                  </a:lnTo>
                  <a:lnTo>
                    <a:pt x="120" y="176"/>
                  </a:lnTo>
                  <a:lnTo>
                    <a:pt x="136" y="176"/>
                  </a:lnTo>
                  <a:lnTo>
                    <a:pt x="152" y="184"/>
                  </a:lnTo>
                  <a:lnTo>
                    <a:pt x="160" y="136"/>
                  </a:lnTo>
                  <a:lnTo>
                    <a:pt x="176" y="120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26" name="Freeform 31"/>
            <p:cNvSpPr>
              <a:spLocks noChangeArrowheads="1"/>
            </p:cNvSpPr>
            <p:nvPr/>
          </p:nvSpPr>
          <p:spPr bwMode="auto">
            <a:xfrm>
              <a:off x="1750086" y="1386305"/>
              <a:ext cx="1443225" cy="1434056"/>
            </a:xfrm>
            <a:custGeom>
              <a:avLst/>
              <a:gdLst>
                <a:gd name="T0" fmla="*/ 1584 w 857"/>
                <a:gd name="T1" fmla="*/ 798 h 841"/>
                <a:gd name="T2" fmla="*/ 1686 w 857"/>
                <a:gd name="T3" fmla="*/ 890 h 841"/>
                <a:gd name="T4" fmla="*/ 1686 w 857"/>
                <a:gd name="T5" fmla="*/ 943 h 841"/>
                <a:gd name="T6" fmla="*/ 1847 w 857"/>
                <a:gd name="T7" fmla="*/ 1038 h 841"/>
                <a:gd name="T8" fmla="*/ 1865 w 857"/>
                <a:gd name="T9" fmla="*/ 997 h 841"/>
                <a:gd name="T10" fmla="*/ 1885 w 857"/>
                <a:gd name="T11" fmla="*/ 917 h 841"/>
                <a:gd name="T12" fmla="*/ 1847 w 857"/>
                <a:gd name="T13" fmla="*/ 866 h 841"/>
                <a:gd name="T14" fmla="*/ 1885 w 857"/>
                <a:gd name="T15" fmla="*/ 811 h 841"/>
                <a:gd name="T16" fmla="*/ 2005 w 857"/>
                <a:gd name="T17" fmla="*/ 851 h 841"/>
                <a:gd name="T18" fmla="*/ 2148 w 857"/>
                <a:gd name="T19" fmla="*/ 917 h 841"/>
                <a:gd name="T20" fmla="*/ 2005 w 857"/>
                <a:gd name="T21" fmla="*/ 1052 h 841"/>
                <a:gd name="T22" fmla="*/ 1946 w 857"/>
                <a:gd name="T23" fmla="*/ 1104 h 841"/>
                <a:gd name="T24" fmla="*/ 1847 w 857"/>
                <a:gd name="T25" fmla="*/ 1077 h 841"/>
                <a:gd name="T26" fmla="*/ 1766 w 857"/>
                <a:gd name="T27" fmla="*/ 1250 h 841"/>
                <a:gd name="T28" fmla="*/ 1745 w 857"/>
                <a:gd name="T29" fmla="*/ 1291 h 841"/>
                <a:gd name="T30" fmla="*/ 1726 w 857"/>
                <a:gd name="T31" fmla="*/ 1343 h 841"/>
                <a:gd name="T32" fmla="*/ 1584 w 857"/>
                <a:gd name="T33" fmla="*/ 1397 h 841"/>
                <a:gd name="T34" fmla="*/ 1487 w 857"/>
                <a:gd name="T35" fmla="*/ 1263 h 841"/>
                <a:gd name="T36" fmla="*/ 1445 w 857"/>
                <a:gd name="T37" fmla="*/ 1250 h 841"/>
                <a:gd name="T38" fmla="*/ 1324 w 857"/>
                <a:gd name="T39" fmla="*/ 1156 h 841"/>
                <a:gd name="T40" fmla="*/ 1244 w 857"/>
                <a:gd name="T41" fmla="*/ 1182 h 841"/>
                <a:gd name="T42" fmla="*/ 1224 w 857"/>
                <a:gd name="T43" fmla="*/ 1210 h 841"/>
                <a:gd name="T44" fmla="*/ 1203 w 857"/>
                <a:gd name="T45" fmla="*/ 1291 h 841"/>
                <a:gd name="T46" fmla="*/ 1165 w 857"/>
                <a:gd name="T47" fmla="*/ 1238 h 841"/>
                <a:gd name="T48" fmla="*/ 1043 w 857"/>
                <a:gd name="T49" fmla="*/ 1210 h 841"/>
                <a:gd name="T50" fmla="*/ 1023 w 857"/>
                <a:gd name="T51" fmla="*/ 1145 h 841"/>
                <a:gd name="T52" fmla="*/ 1144 w 857"/>
                <a:gd name="T53" fmla="*/ 1156 h 841"/>
                <a:gd name="T54" fmla="*/ 1224 w 857"/>
                <a:gd name="T55" fmla="*/ 1118 h 841"/>
                <a:gd name="T56" fmla="*/ 1165 w 857"/>
                <a:gd name="T57" fmla="*/ 1064 h 841"/>
                <a:gd name="T58" fmla="*/ 1264 w 857"/>
                <a:gd name="T59" fmla="*/ 997 h 841"/>
                <a:gd name="T60" fmla="*/ 1344 w 857"/>
                <a:gd name="T61" fmla="*/ 943 h 841"/>
                <a:gd name="T62" fmla="*/ 1203 w 857"/>
                <a:gd name="T63" fmla="*/ 679 h 841"/>
                <a:gd name="T64" fmla="*/ 1023 w 857"/>
                <a:gd name="T65" fmla="*/ 599 h 841"/>
                <a:gd name="T66" fmla="*/ 861 w 857"/>
                <a:gd name="T67" fmla="*/ 559 h 841"/>
                <a:gd name="T68" fmla="*/ 703 w 857"/>
                <a:gd name="T69" fmla="*/ 518 h 841"/>
                <a:gd name="T70" fmla="*/ 522 w 857"/>
                <a:gd name="T71" fmla="*/ 559 h 841"/>
                <a:gd name="T72" fmla="*/ 121 w 857"/>
                <a:gd name="T73" fmla="*/ 399 h 841"/>
                <a:gd name="T74" fmla="*/ 20 w 857"/>
                <a:gd name="T75" fmla="*/ 266 h 841"/>
                <a:gd name="T76" fmla="*/ 121 w 857"/>
                <a:gd name="T77" fmla="*/ 252 h 841"/>
                <a:gd name="T78" fmla="*/ 281 w 857"/>
                <a:gd name="T79" fmla="*/ 159 h 841"/>
                <a:gd name="T80" fmla="*/ 341 w 857"/>
                <a:gd name="T81" fmla="*/ 106 h 841"/>
                <a:gd name="T82" fmla="*/ 542 w 857"/>
                <a:gd name="T83" fmla="*/ 53 h 841"/>
                <a:gd name="T84" fmla="*/ 582 w 857"/>
                <a:gd name="T85" fmla="*/ 0 h 841"/>
                <a:gd name="T86" fmla="*/ 722 w 857"/>
                <a:gd name="T87" fmla="*/ 122 h 841"/>
                <a:gd name="T88" fmla="*/ 743 w 857"/>
                <a:gd name="T89" fmla="*/ 214 h 841"/>
                <a:gd name="T90" fmla="*/ 782 w 857"/>
                <a:gd name="T91" fmla="*/ 293 h 841"/>
                <a:gd name="T92" fmla="*/ 844 w 857"/>
                <a:gd name="T93" fmla="*/ 320 h 841"/>
                <a:gd name="T94" fmla="*/ 1023 w 857"/>
                <a:gd name="T95" fmla="*/ 293 h 841"/>
                <a:gd name="T96" fmla="*/ 1023 w 857"/>
                <a:gd name="T97" fmla="*/ 359 h 841"/>
                <a:gd name="T98" fmla="*/ 964 w 857"/>
                <a:gd name="T99" fmla="*/ 424 h 841"/>
                <a:gd name="T100" fmla="*/ 1083 w 857"/>
                <a:gd name="T101" fmla="*/ 546 h 841"/>
                <a:gd name="T102" fmla="*/ 1244 w 857"/>
                <a:gd name="T103" fmla="*/ 572 h 841"/>
                <a:gd name="T104" fmla="*/ 1324 w 857"/>
                <a:gd name="T105" fmla="*/ 531 h 841"/>
                <a:gd name="T106" fmla="*/ 1465 w 857"/>
                <a:gd name="T107" fmla="*/ 531 h 841"/>
                <a:gd name="T108" fmla="*/ 1565 w 857"/>
                <a:gd name="T109" fmla="*/ 559 h 841"/>
                <a:gd name="T110" fmla="*/ 1445 w 857"/>
                <a:gd name="T111" fmla="*/ 651 h 841"/>
                <a:gd name="T112" fmla="*/ 1505 w 857"/>
                <a:gd name="T113" fmla="*/ 758 h 8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7"/>
                <a:gd name="T172" fmla="*/ 0 h 841"/>
                <a:gd name="T173" fmla="*/ 857 w 857"/>
                <a:gd name="T174" fmla="*/ 841 h 84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7" h="841">
                  <a:moveTo>
                    <a:pt x="640" y="456"/>
                  </a:moveTo>
                  <a:lnTo>
                    <a:pt x="632" y="480"/>
                  </a:lnTo>
                  <a:lnTo>
                    <a:pt x="680" y="504"/>
                  </a:lnTo>
                  <a:lnTo>
                    <a:pt x="672" y="536"/>
                  </a:lnTo>
                  <a:lnTo>
                    <a:pt x="680" y="544"/>
                  </a:lnTo>
                  <a:lnTo>
                    <a:pt x="672" y="568"/>
                  </a:lnTo>
                  <a:lnTo>
                    <a:pt x="680" y="592"/>
                  </a:lnTo>
                  <a:lnTo>
                    <a:pt x="736" y="624"/>
                  </a:lnTo>
                  <a:lnTo>
                    <a:pt x="744" y="624"/>
                  </a:lnTo>
                  <a:lnTo>
                    <a:pt x="744" y="600"/>
                  </a:lnTo>
                  <a:lnTo>
                    <a:pt x="760" y="584"/>
                  </a:lnTo>
                  <a:lnTo>
                    <a:pt x="752" y="552"/>
                  </a:lnTo>
                  <a:lnTo>
                    <a:pt x="736" y="544"/>
                  </a:lnTo>
                  <a:lnTo>
                    <a:pt x="736" y="520"/>
                  </a:lnTo>
                  <a:lnTo>
                    <a:pt x="752" y="520"/>
                  </a:lnTo>
                  <a:lnTo>
                    <a:pt x="752" y="488"/>
                  </a:lnTo>
                  <a:lnTo>
                    <a:pt x="784" y="496"/>
                  </a:lnTo>
                  <a:lnTo>
                    <a:pt x="800" y="512"/>
                  </a:lnTo>
                  <a:lnTo>
                    <a:pt x="840" y="536"/>
                  </a:lnTo>
                  <a:lnTo>
                    <a:pt x="856" y="552"/>
                  </a:lnTo>
                  <a:lnTo>
                    <a:pt x="848" y="632"/>
                  </a:lnTo>
                  <a:lnTo>
                    <a:pt x="800" y="632"/>
                  </a:lnTo>
                  <a:lnTo>
                    <a:pt x="800" y="664"/>
                  </a:lnTo>
                  <a:lnTo>
                    <a:pt x="776" y="664"/>
                  </a:lnTo>
                  <a:lnTo>
                    <a:pt x="776" y="648"/>
                  </a:lnTo>
                  <a:lnTo>
                    <a:pt x="736" y="648"/>
                  </a:lnTo>
                  <a:lnTo>
                    <a:pt x="736" y="760"/>
                  </a:lnTo>
                  <a:lnTo>
                    <a:pt x="704" y="752"/>
                  </a:lnTo>
                  <a:lnTo>
                    <a:pt x="688" y="768"/>
                  </a:lnTo>
                  <a:lnTo>
                    <a:pt x="696" y="776"/>
                  </a:lnTo>
                  <a:lnTo>
                    <a:pt x="704" y="800"/>
                  </a:lnTo>
                  <a:lnTo>
                    <a:pt x="688" y="808"/>
                  </a:lnTo>
                  <a:lnTo>
                    <a:pt x="664" y="840"/>
                  </a:lnTo>
                  <a:lnTo>
                    <a:pt x="632" y="840"/>
                  </a:lnTo>
                  <a:lnTo>
                    <a:pt x="608" y="816"/>
                  </a:lnTo>
                  <a:lnTo>
                    <a:pt x="592" y="760"/>
                  </a:lnTo>
                  <a:lnTo>
                    <a:pt x="592" y="752"/>
                  </a:lnTo>
                  <a:lnTo>
                    <a:pt x="576" y="752"/>
                  </a:lnTo>
                  <a:lnTo>
                    <a:pt x="544" y="736"/>
                  </a:lnTo>
                  <a:lnTo>
                    <a:pt x="528" y="696"/>
                  </a:lnTo>
                  <a:lnTo>
                    <a:pt x="512" y="704"/>
                  </a:lnTo>
                  <a:lnTo>
                    <a:pt x="496" y="712"/>
                  </a:lnTo>
                  <a:lnTo>
                    <a:pt x="488" y="712"/>
                  </a:lnTo>
                  <a:lnTo>
                    <a:pt x="488" y="728"/>
                  </a:lnTo>
                  <a:lnTo>
                    <a:pt x="496" y="752"/>
                  </a:lnTo>
                  <a:lnTo>
                    <a:pt x="480" y="776"/>
                  </a:lnTo>
                  <a:lnTo>
                    <a:pt x="448" y="768"/>
                  </a:lnTo>
                  <a:lnTo>
                    <a:pt x="464" y="744"/>
                  </a:lnTo>
                  <a:lnTo>
                    <a:pt x="448" y="736"/>
                  </a:lnTo>
                  <a:lnTo>
                    <a:pt x="416" y="728"/>
                  </a:lnTo>
                  <a:lnTo>
                    <a:pt x="400" y="704"/>
                  </a:lnTo>
                  <a:lnTo>
                    <a:pt x="408" y="688"/>
                  </a:lnTo>
                  <a:lnTo>
                    <a:pt x="424" y="688"/>
                  </a:lnTo>
                  <a:lnTo>
                    <a:pt x="456" y="696"/>
                  </a:lnTo>
                  <a:lnTo>
                    <a:pt x="480" y="680"/>
                  </a:lnTo>
                  <a:lnTo>
                    <a:pt x="488" y="672"/>
                  </a:lnTo>
                  <a:lnTo>
                    <a:pt x="464" y="664"/>
                  </a:lnTo>
                  <a:lnTo>
                    <a:pt x="464" y="640"/>
                  </a:lnTo>
                  <a:lnTo>
                    <a:pt x="496" y="632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36" y="568"/>
                  </a:lnTo>
                  <a:lnTo>
                    <a:pt x="520" y="480"/>
                  </a:lnTo>
                  <a:lnTo>
                    <a:pt x="480" y="408"/>
                  </a:lnTo>
                  <a:lnTo>
                    <a:pt x="480" y="432"/>
                  </a:lnTo>
                  <a:lnTo>
                    <a:pt x="408" y="360"/>
                  </a:lnTo>
                  <a:lnTo>
                    <a:pt x="392" y="368"/>
                  </a:lnTo>
                  <a:lnTo>
                    <a:pt x="344" y="336"/>
                  </a:lnTo>
                  <a:lnTo>
                    <a:pt x="336" y="304"/>
                  </a:lnTo>
                  <a:lnTo>
                    <a:pt x="280" y="312"/>
                  </a:lnTo>
                  <a:lnTo>
                    <a:pt x="224" y="288"/>
                  </a:lnTo>
                  <a:lnTo>
                    <a:pt x="208" y="336"/>
                  </a:lnTo>
                  <a:lnTo>
                    <a:pt x="136" y="280"/>
                  </a:lnTo>
                  <a:lnTo>
                    <a:pt x="48" y="240"/>
                  </a:lnTo>
                  <a:lnTo>
                    <a:pt x="0" y="248"/>
                  </a:lnTo>
                  <a:lnTo>
                    <a:pt x="8" y="160"/>
                  </a:lnTo>
                  <a:lnTo>
                    <a:pt x="24" y="144"/>
                  </a:lnTo>
                  <a:lnTo>
                    <a:pt x="48" y="152"/>
                  </a:lnTo>
                  <a:lnTo>
                    <a:pt x="72" y="112"/>
                  </a:lnTo>
                  <a:lnTo>
                    <a:pt x="112" y="96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200" y="64"/>
                  </a:lnTo>
                  <a:lnTo>
                    <a:pt x="216" y="32"/>
                  </a:lnTo>
                  <a:lnTo>
                    <a:pt x="216" y="8"/>
                  </a:lnTo>
                  <a:lnTo>
                    <a:pt x="232" y="0"/>
                  </a:lnTo>
                  <a:lnTo>
                    <a:pt x="272" y="8"/>
                  </a:lnTo>
                  <a:lnTo>
                    <a:pt x="288" y="72"/>
                  </a:lnTo>
                  <a:lnTo>
                    <a:pt x="288" y="104"/>
                  </a:lnTo>
                  <a:lnTo>
                    <a:pt x="296" y="128"/>
                  </a:lnTo>
                  <a:lnTo>
                    <a:pt x="312" y="152"/>
                  </a:lnTo>
                  <a:lnTo>
                    <a:pt x="312" y="176"/>
                  </a:lnTo>
                  <a:lnTo>
                    <a:pt x="320" y="192"/>
                  </a:lnTo>
                  <a:lnTo>
                    <a:pt x="336" y="192"/>
                  </a:lnTo>
                  <a:lnTo>
                    <a:pt x="336" y="168"/>
                  </a:lnTo>
                  <a:lnTo>
                    <a:pt x="408" y="176"/>
                  </a:lnTo>
                  <a:lnTo>
                    <a:pt x="408" y="200"/>
                  </a:lnTo>
                  <a:lnTo>
                    <a:pt x="408" y="216"/>
                  </a:lnTo>
                  <a:lnTo>
                    <a:pt x="384" y="240"/>
                  </a:lnTo>
                  <a:lnTo>
                    <a:pt x="384" y="256"/>
                  </a:lnTo>
                  <a:lnTo>
                    <a:pt x="432" y="304"/>
                  </a:lnTo>
                  <a:lnTo>
                    <a:pt x="432" y="328"/>
                  </a:lnTo>
                  <a:lnTo>
                    <a:pt x="488" y="352"/>
                  </a:lnTo>
                  <a:lnTo>
                    <a:pt x="496" y="344"/>
                  </a:lnTo>
                  <a:lnTo>
                    <a:pt x="488" y="312"/>
                  </a:lnTo>
                  <a:lnTo>
                    <a:pt x="528" y="320"/>
                  </a:lnTo>
                  <a:lnTo>
                    <a:pt x="536" y="320"/>
                  </a:lnTo>
                  <a:lnTo>
                    <a:pt x="584" y="320"/>
                  </a:lnTo>
                  <a:lnTo>
                    <a:pt x="608" y="312"/>
                  </a:lnTo>
                  <a:lnTo>
                    <a:pt x="624" y="336"/>
                  </a:lnTo>
                  <a:lnTo>
                    <a:pt x="584" y="368"/>
                  </a:lnTo>
                  <a:lnTo>
                    <a:pt x="576" y="392"/>
                  </a:lnTo>
                  <a:lnTo>
                    <a:pt x="568" y="416"/>
                  </a:lnTo>
                  <a:lnTo>
                    <a:pt x="600" y="456"/>
                  </a:lnTo>
                  <a:lnTo>
                    <a:pt x="640" y="456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27" name="Freeform 32"/>
            <p:cNvSpPr>
              <a:spLocks noChangeArrowheads="1"/>
            </p:cNvSpPr>
            <p:nvPr/>
          </p:nvSpPr>
          <p:spPr bwMode="auto">
            <a:xfrm>
              <a:off x="2208275" y="61614"/>
              <a:ext cx="2397436" cy="2117966"/>
            </a:xfrm>
            <a:custGeom>
              <a:avLst/>
              <a:gdLst>
                <a:gd name="T0" fmla="*/ 41 w 1425"/>
                <a:gd name="T1" fmla="*/ 1497 h 1241"/>
                <a:gd name="T2" fmla="*/ 158 w 1425"/>
                <a:gd name="T3" fmla="*/ 1617 h 1241"/>
                <a:gd name="T4" fmla="*/ 339 w 1425"/>
                <a:gd name="T5" fmla="*/ 1629 h 1241"/>
                <a:gd name="T6" fmla="*/ 279 w 1425"/>
                <a:gd name="T7" fmla="*/ 1722 h 1241"/>
                <a:gd name="T8" fmla="*/ 538 w 1425"/>
                <a:gd name="T9" fmla="*/ 1885 h 1241"/>
                <a:gd name="T10" fmla="*/ 639 w 1425"/>
                <a:gd name="T11" fmla="*/ 1829 h 1241"/>
                <a:gd name="T12" fmla="*/ 879 w 1425"/>
                <a:gd name="T13" fmla="*/ 1843 h 1241"/>
                <a:gd name="T14" fmla="*/ 819 w 1425"/>
                <a:gd name="T15" fmla="*/ 2070 h 1241"/>
                <a:gd name="T16" fmla="*/ 1058 w 1425"/>
                <a:gd name="T17" fmla="*/ 2004 h 1241"/>
                <a:gd name="T18" fmla="*/ 1240 w 1425"/>
                <a:gd name="T19" fmla="*/ 1856 h 1241"/>
                <a:gd name="T20" fmla="*/ 1396 w 1425"/>
                <a:gd name="T21" fmla="*/ 2043 h 1241"/>
                <a:gd name="T22" fmla="*/ 1498 w 1425"/>
                <a:gd name="T23" fmla="*/ 2004 h 1241"/>
                <a:gd name="T24" fmla="*/ 1657 w 1425"/>
                <a:gd name="T25" fmla="*/ 1856 h 1241"/>
                <a:gd name="T26" fmla="*/ 1758 w 1425"/>
                <a:gd name="T27" fmla="*/ 1829 h 1241"/>
                <a:gd name="T28" fmla="*/ 1837 w 1425"/>
                <a:gd name="T29" fmla="*/ 1829 h 1241"/>
                <a:gd name="T30" fmla="*/ 1998 w 1425"/>
                <a:gd name="T31" fmla="*/ 1712 h 1241"/>
                <a:gd name="T32" fmla="*/ 2155 w 1425"/>
                <a:gd name="T33" fmla="*/ 1684 h 1241"/>
                <a:gd name="T34" fmla="*/ 2236 w 1425"/>
                <a:gd name="T35" fmla="*/ 1536 h 1241"/>
                <a:gd name="T36" fmla="*/ 2355 w 1425"/>
                <a:gd name="T37" fmla="*/ 1522 h 1241"/>
                <a:gd name="T38" fmla="*/ 2515 w 1425"/>
                <a:gd name="T39" fmla="*/ 1456 h 1241"/>
                <a:gd name="T40" fmla="*/ 2715 w 1425"/>
                <a:gd name="T41" fmla="*/ 1376 h 1241"/>
                <a:gd name="T42" fmla="*/ 2814 w 1425"/>
                <a:gd name="T43" fmla="*/ 1536 h 1241"/>
                <a:gd name="T44" fmla="*/ 2933 w 1425"/>
                <a:gd name="T45" fmla="*/ 1482 h 1241"/>
                <a:gd name="T46" fmla="*/ 2933 w 1425"/>
                <a:gd name="T47" fmla="*/ 1403 h 1241"/>
                <a:gd name="T48" fmla="*/ 3374 w 1425"/>
                <a:gd name="T49" fmla="*/ 1310 h 1241"/>
                <a:gd name="T50" fmla="*/ 3434 w 1425"/>
                <a:gd name="T51" fmla="*/ 1217 h 1241"/>
                <a:gd name="T52" fmla="*/ 3274 w 1425"/>
                <a:gd name="T53" fmla="*/ 1122 h 1241"/>
                <a:gd name="T54" fmla="*/ 3155 w 1425"/>
                <a:gd name="T55" fmla="*/ 934 h 1241"/>
                <a:gd name="T56" fmla="*/ 3334 w 1425"/>
                <a:gd name="T57" fmla="*/ 934 h 1241"/>
                <a:gd name="T58" fmla="*/ 3374 w 1425"/>
                <a:gd name="T59" fmla="*/ 788 h 1241"/>
                <a:gd name="T60" fmla="*/ 3233 w 1425"/>
                <a:gd name="T61" fmla="*/ 721 h 1241"/>
                <a:gd name="T62" fmla="*/ 3472 w 1425"/>
                <a:gd name="T63" fmla="*/ 493 h 1241"/>
                <a:gd name="T64" fmla="*/ 3554 w 1425"/>
                <a:gd name="T65" fmla="*/ 214 h 1241"/>
                <a:gd name="T66" fmla="*/ 3355 w 1425"/>
                <a:gd name="T67" fmla="*/ 214 h 1241"/>
                <a:gd name="T68" fmla="*/ 3155 w 1425"/>
                <a:gd name="T69" fmla="*/ 122 h 1241"/>
                <a:gd name="T70" fmla="*/ 2974 w 1425"/>
                <a:gd name="T71" fmla="*/ 109 h 1241"/>
                <a:gd name="T72" fmla="*/ 2914 w 1425"/>
                <a:gd name="T73" fmla="*/ 0 h 1241"/>
                <a:gd name="T74" fmla="*/ 2896 w 1425"/>
                <a:gd name="T75" fmla="*/ 109 h 1241"/>
                <a:gd name="T76" fmla="*/ 2814 w 1425"/>
                <a:gd name="T77" fmla="*/ 280 h 1241"/>
                <a:gd name="T78" fmla="*/ 2795 w 1425"/>
                <a:gd name="T79" fmla="*/ 401 h 1241"/>
                <a:gd name="T80" fmla="*/ 2476 w 1425"/>
                <a:gd name="T81" fmla="*/ 466 h 1241"/>
                <a:gd name="T82" fmla="*/ 2476 w 1425"/>
                <a:gd name="T83" fmla="*/ 721 h 1241"/>
                <a:gd name="T84" fmla="*/ 2634 w 1425"/>
                <a:gd name="T85" fmla="*/ 695 h 1241"/>
                <a:gd name="T86" fmla="*/ 2836 w 1425"/>
                <a:gd name="T87" fmla="*/ 748 h 1241"/>
                <a:gd name="T88" fmla="*/ 2836 w 1425"/>
                <a:gd name="T89" fmla="*/ 841 h 1241"/>
                <a:gd name="T90" fmla="*/ 2596 w 1425"/>
                <a:gd name="T91" fmla="*/ 895 h 1241"/>
                <a:gd name="T92" fmla="*/ 2476 w 1425"/>
                <a:gd name="T93" fmla="*/ 988 h 1241"/>
                <a:gd name="T94" fmla="*/ 2155 w 1425"/>
                <a:gd name="T95" fmla="*/ 1109 h 1241"/>
                <a:gd name="T96" fmla="*/ 1897 w 1425"/>
                <a:gd name="T97" fmla="*/ 1082 h 1241"/>
                <a:gd name="T98" fmla="*/ 1916 w 1425"/>
                <a:gd name="T99" fmla="*/ 1255 h 1241"/>
                <a:gd name="T100" fmla="*/ 1596 w 1425"/>
                <a:gd name="T101" fmla="*/ 1415 h 1241"/>
                <a:gd name="T102" fmla="*/ 1139 w 1425"/>
                <a:gd name="T103" fmla="*/ 1469 h 1241"/>
                <a:gd name="T104" fmla="*/ 879 w 1425"/>
                <a:gd name="T105" fmla="*/ 1482 h 1241"/>
                <a:gd name="T106" fmla="*/ 620 w 1425"/>
                <a:gd name="T107" fmla="*/ 1441 h 1241"/>
                <a:gd name="T108" fmla="*/ 239 w 1425"/>
                <a:gd name="T109" fmla="*/ 1363 h 12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25"/>
                <a:gd name="T166" fmla="*/ 0 h 1241"/>
                <a:gd name="T167" fmla="*/ 1425 w 1425"/>
                <a:gd name="T168" fmla="*/ 1241 h 12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25" h="1241">
                  <a:moveTo>
                    <a:pt x="0" y="784"/>
                  </a:moveTo>
                  <a:lnTo>
                    <a:pt x="16" y="848"/>
                  </a:lnTo>
                  <a:lnTo>
                    <a:pt x="16" y="896"/>
                  </a:lnTo>
                  <a:lnTo>
                    <a:pt x="40" y="928"/>
                  </a:lnTo>
                  <a:lnTo>
                    <a:pt x="48" y="968"/>
                  </a:lnTo>
                  <a:lnTo>
                    <a:pt x="64" y="968"/>
                  </a:lnTo>
                  <a:lnTo>
                    <a:pt x="64" y="944"/>
                  </a:lnTo>
                  <a:lnTo>
                    <a:pt x="136" y="952"/>
                  </a:lnTo>
                  <a:lnTo>
                    <a:pt x="136" y="976"/>
                  </a:lnTo>
                  <a:lnTo>
                    <a:pt x="136" y="992"/>
                  </a:lnTo>
                  <a:lnTo>
                    <a:pt x="112" y="1016"/>
                  </a:lnTo>
                  <a:lnTo>
                    <a:pt x="112" y="1032"/>
                  </a:lnTo>
                  <a:lnTo>
                    <a:pt x="160" y="1080"/>
                  </a:lnTo>
                  <a:lnTo>
                    <a:pt x="160" y="1104"/>
                  </a:lnTo>
                  <a:lnTo>
                    <a:pt x="216" y="1128"/>
                  </a:lnTo>
                  <a:lnTo>
                    <a:pt x="224" y="1120"/>
                  </a:lnTo>
                  <a:lnTo>
                    <a:pt x="216" y="1088"/>
                  </a:lnTo>
                  <a:lnTo>
                    <a:pt x="256" y="1096"/>
                  </a:lnTo>
                  <a:lnTo>
                    <a:pt x="264" y="1096"/>
                  </a:lnTo>
                  <a:lnTo>
                    <a:pt x="336" y="1088"/>
                  </a:lnTo>
                  <a:lnTo>
                    <a:pt x="352" y="1104"/>
                  </a:lnTo>
                  <a:lnTo>
                    <a:pt x="312" y="1144"/>
                  </a:lnTo>
                  <a:lnTo>
                    <a:pt x="296" y="1192"/>
                  </a:lnTo>
                  <a:lnTo>
                    <a:pt x="328" y="1240"/>
                  </a:lnTo>
                  <a:lnTo>
                    <a:pt x="376" y="1232"/>
                  </a:lnTo>
                  <a:lnTo>
                    <a:pt x="400" y="1208"/>
                  </a:lnTo>
                  <a:lnTo>
                    <a:pt x="424" y="1200"/>
                  </a:lnTo>
                  <a:lnTo>
                    <a:pt x="432" y="1136"/>
                  </a:lnTo>
                  <a:lnTo>
                    <a:pt x="488" y="1088"/>
                  </a:lnTo>
                  <a:lnTo>
                    <a:pt x="496" y="1112"/>
                  </a:lnTo>
                  <a:lnTo>
                    <a:pt x="480" y="1176"/>
                  </a:lnTo>
                  <a:lnTo>
                    <a:pt x="520" y="1192"/>
                  </a:lnTo>
                  <a:lnTo>
                    <a:pt x="560" y="1224"/>
                  </a:lnTo>
                  <a:lnTo>
                    <a:pt x="576" y="1224"/>
                  </a:lnTo>
                  <a:lnTo>
                    <a:pt x="592" y="1224"/>
                  </a:lnTo>
                  <a:lnTo>
                    <a:pt x="600" y="1200"/>
                  </a:lnTo>
                  <a:lnTo>
                    <a:pt x="616" y="1200"/>
                  </a:lnTo>
                  <a:lnTo>
                    <a:pt x="608" y="1168"/>
                  </a:lnTo>
                  <a:lnTo>
                    <a:pt x="664" y="1112"/>
                  </a:lnTo>
                  <a:lnTo>
                    <a:pt x="664" y="1096"/>
                  </a:lnTo>
                  <a:lnTo>
                    <a:pt x="696" y="1096"/>
                  </a:lnTo>
                  <a:lnTo>
                    <a:pt x="704" y="1096"/>
                  </a:lnTo>
                  <a:lnTo>
                    <a:pt x="712" y="1080"/>
                  </a:lnTo>
                  <a:lnTo>
                    <a:pt x="720" y="1080"/>
                  </a:lnTo>
                  <a:lnTo>
                    <a:pt x="736" y="1096"/>
                  </a:lnTo>
                  <a:lnTo>
                    <a:pt x="736" y="1072"/>
                  </a:lnTo>
                  <a:lnTo>
                    <a:pt x="760" y="1080"/>
                  </a:lnTo>
                  <a:lnTo>
                    <a:pt x="800" y="1024"/>
                  </a:lnTo>
                  <a:lnTo>
                    <a:pt x="832" y="1016"/>
                  </a:lnTo>
                  <a:lnTo>
                    <a:pt x="848" y="1000"/>
                  </a:lnTo>
                  <a:lnTo>
                    <a:pt x="864" y="1008"/>
                  </a:lnTo>
                  <a:lnTo>
                    <a:pt x="896" y="1000"/>
                  </a:lnTo>
                  <a:lnTo>
                    <a:pt x="872" y="928"/>
                  </a:lnTo>
                  <a:lnTo>
                    <a:pt x="896" y="920"/>
                  </a:lnTo>
                  <a:lnTo>
                    <a:pt x="896" y="888"/>
                  </a:lnTo>
                  <a:lnTo>
                    <a:pt x="928" y="872"/>
                  </a:lnTo>
                  <a:lnTo>
                    <a:pt x="944" y="912"/>
                  </a:lnTo>
                  <a:lnTo>
                    <a:pt x="984" y="888"/>
                  </a:lnTo>
                  <a:lnTo>
                    <a:pt x="1000" y="896"/>
                  </a:lnTo>
                  <a:lnTo>
                    <a:pt x="1008" y="872"/>
                  </a:lnTo>
                  <a:lnTo>
                    <a:pt x="1040" y="880"/>
                  </a:lnTo>
                  <a:lnTo>
                    <a:pt x="1040" y="840"/>
                  </a:lnTo>
                  <a:lnTo>
                    <a:pt x="1088" y="824"/>
                  </a:lnTo>
                  <a:lnTo>
                    <a:pt x="1112" y="864"/>
                  </a:lnTo>
                  <a:lnTo>
                    <a:pt x="1112" y="904"/>
                  </a:lnTo>
                  <a:lnTo>
                    <a:pt x="1128" y="920"/>
                  </a:lnTo>
                  <a:lnTo>
                    <a:pt x="1160" y="912"/>
                  </a:lnTo>
                  <a:lnTo>
                    <a:pt x="1176" y="912"/>
                  </a:lnTo>
                  <a:lnTo>
                    <a:pt x="1176" y="888"/>
                  </a:lnTo>
                  <a:lnTo>
                    <a:pt x="1176" y="864"/>
                  </a:lnTo>
                  <a:lnTo>
                    <a:pt x="1160" y="832"/>
                  </a:lnTo>
                  <a:lnTo>
                    <a:pt x="1176" y="840"/>
                  </a:lnTo>
                  <a:lnTo>
                    <a:pt x="1200" y="872"/>
                  </a:lnTo>
                  <a:lnTo>
                    <a:pt x="1328" y="776"/>
                  </a:lnTo>
                  <a:lnTo>
                    <a:pt x="1352" y="784"/>
                  </a:lnTo>
                  <a:lnTo>
                    <a:pt x="1392" y="752"/>
                  </a:lnTo>
                  <a:lnTo>
                    <a:pt x="1392" y="728"/>
                  </a:lnTo>
                  <a:lnTo>
                    <a:pt x="1376" y="728"/>
                  </a:lnTo>
                  <a:lnTo>
                    <a:pt x="1376" y="688"/>
                  </a:lnTo>
                  <a:lnTo>
                    <a:pt x="1352" y="640"/>
                  </a:lnTo>
                  <a:lnTo>
                    <a:pt x="1312" y="672"/>
                  </a:lnTo>
                  <a:lnTo>
                    <a:pt x="1288" y="616"/>
                  </a:lnTo>
                  <a:lnTo>
                    <a:pt x="1296" y="592"/>
                  </a:lnTo>
                  <a:lnTo>
                    <a:pt x="1264" y="560"/>
                  </a:lnTo>
                  <a:lnTo>
                    <a:pt x="1272" y="536"/>
                  </a:lnTo>
                  <a:lnTo>
                    <a:pt x="1312" y="560"/>
                  </a:lnTo>
                  <a:lnTo>
                    <a:pt x="1336" y="560"/>
                  </a:lnTo>
                  <a:lnTo>
                    <a:pt x="1328" y="512"/>
                  </a:lnTo>
                  <a:lnTo>
                    <a:pt x="1328" y="488"/>
                  </a:lnTo>
                  <a:lnTo>
                    <a:pt x="1352" y="472"/>
                  </a:lnTo>
                  <a:lnTo>
                    <a:pt x="1352" y="456"/>
                  </a:lnTo>
                  <a:lnTo>
                    <a:pt x="1320" y="472"/>
                  </a:lnTo>
                  <a:lnTo>
                    <a:pt x="1296" y="432"/>
                  </a:lnTo>
                  <a:lnTo>
                    <a:pt x="1368" y="336"/>
                  </a:lnTo>
                  <a:lnTo>
                    <a:pt x="1384" y="360"/>
                  </a:lnTo>
                  <a:lnTo>
                    <a:pt x="1392" y="296"/>
                  </a:lnTo>
                  <a:lnTo>
                    <a:pt x="1408" y="272"/>
                  </a:lnTo>
                  <a:lnTo>
                    <a:pt x="1400" y="216"/>
                  </a:lnTo>
                  <a:lnTo>
                    <a:pt x="1424" y="128"/>
                  </a:lnTo>
                  <a:lnTo>
                    <a:pt x="1384" y="88"/>
                  </a:lnTo>
                  <a:lnTo>
                    <a:pt x="1360" y="120"/>
                  </a:lnTo>
                  <a:lnTo>
                    <a:pt x="1344" y="128"/>
                  </a:lnTo>
                  <a:lnTo>
                    <a:pt x="1296" y="144"/>
                  </a:lnTo>
                  <a:lnTo>
                    <a:pt x="1280" y="120"/>
                  </a:lnTo>
                  <a:lnTo>
                    <a:pt x="1264" y="72"/>
                  </a:lnTo>
                  <a:lnTo>
                    <a:pt x="1240" y="56"/>
                  </a:lnTo>
                  <a:lnTo>
                    <a:pt x="1224" y="72"/>
                  </a:lnTo>
                  <a:lnTo>
                    <a:pt x="1192" y="64"/>
                  </a:lnTo>
                  <a:lnTo>
                    <a:pt x="1208" y="32"/>
                  </a:lnTo>
                  <a:lnTo>
                    <a:pt x="1200" y="0"/>
                  </a:lnTo>
                  <a:lnTo>
                    <a:pt x="1168" y="0"/>
                  </a:lnTo>
                  <a:lnTo>
                    <a:pt x="1128" y="40"/>
                  </a:lnTo>
                  <a:lnTo>
                    <a:pt x="1128" y="56"/>
                  </a:lnTo>
                  <a:lnTo>
                    <a:pt x="1160" y="64"/>
                  </a:lnTo>
                  <a:lnTo>
                    <a:pt x="1168" y="88"/>
                  </a:lnTo>
                  <a:lnTo>
                    <a:pt x="1136" y="136"/>
                  </a:lnTo>
                  <a:lnTo>
                    <a:pt x="1128" y="168"/>
                  </a:lnTo>
                  <a:lnTo>
                    <a:pt x="1112" y="200"/>
                  </a:lnTo>
                  <a:lnTo>
                    <a:pt x="1112" y="232"/>
                  </a:lnTo>
                  <a:lnTo>
                    <a:pt x="1120" y="240"/>
                  </a:lnTo>
                  <a:lnTo>
                    <a:pt x="1056" y="288"/>
                  </a:lnTo>
                  <a:lnTo>
                    <a:pt x="1016" y="280"/>
                  </a:lnTo>
                  <a:lnTo>
                    <a:pt x="992" y="280"/>
                  </a:lnTo>
                  <a:lnTo>
                    <a:pt x="944" y="416"/>
                  </a:lnTo>
                  <a:lnTo>
                    <a:pt x="960" y="432"/>
                  </a:lnTo>
                  <a:lnTo>
                    <a:pt x="992" y="432"/>
                  </a:lnTo>
                  <a:lnTo>
                    <a:pt x="1032" y="432"/>
                  </a:lnTo>
                  <a:lnTo>
                    <a:pt x="1040" y="440"/>
                  </a:lnTo>
                  <a:lnTo>
                    <a:pt x="1056" y="416"/>
                  </a:lnTo>
                  <a:lnTo>
                    <a:pt x="1080" y="408"/>
                  </a:lnTo>
                  <a:lnTo>
                    <a:pt x="1104" y="416"/>
                  </a:lnTo>
                  <a:lnTo>
                    <a:pt x="1136" y="448"/>
                  </a:lnTo>
                  <a:lnTo>
                    <a:pt x="1160" y="480"/>
                  </a:lnTo>
                  <a:lnTo>
                    <a:pt x="1160" y="512"/>
                  </a:lnTo>
                  <a:lnTo>
                    <a:pt x="1136" y="504"/>
                  </a:lnTo>
                  <a:lnTo>
                    <a:pt x="1088" y="520"/>
                  </a:lnTo>
                  <a:lnTo>
                    <a:pt x="1048" y="520"/>
                  </a:lnTo>
                  <a:lnTo>
                    <a:pt x="1040" y="536"/>
                  </a:lnTo>
                  <a:lnTo>
                    <a:pt x="1016" y="536"/>
                  </a:lnTo>
                  <a:lnTo>
                    <a:pt x="992" y="560"/>
                  </a:lnTo>
                  <a:lnTo>
                    <a:pt x="992" y="592"/>
                  </a:lnTo>
                  <a:lnTo>
                    <a:pt x="968" y="608"/>
                  </a:lnTo>
                  <a:lnTo>
                    <a:pt x="912" y="616"/>
                  </a:lnTo>
                  <a:lnTo>
                    <a:pt x="864" y="664"/>
                  </a:lnTo>
                  <a:lnTo>
                    <a:pt x="800" y="664"/>
                  </a:lnTo>
                  <a:lnTo>
                    <a:pt x="784" y="648"/>
                  </a:lnTo>
                  <a:lnTo>
                    <a:pt x="760" y="648"/>
                  </a:lnTo>
                  <a:lnTo>
                    <a:pt x="752" y="680"/>
                  </a:lnTo>
                  <a:lnTo>
                    <a:pt x="728" y="704"/>
                  </a:lnTo>
                  <a:lnTo>
                    <a:pt x="768" y="752"/>
                  </a:lnTo>
                  <a:lnTo>
                    <a:pt x="720" y="784"/>
                  </a:lnTo>
                  <a:lnTo>
                    <a:pt x="696" y="824"/>
                  </a:lnTo>
                  <a:lnTo>
                    <a:pt x="640" y="848"/>
                  </a:lnTo>
                  <a:lnTo>
                    <a:pt x="560" y="856"/>
                  </a:lnTo>
                  <a:lnTo>
                    <a:pt x="496" y="864"/>
                  </a:lnTo>
                  <a:lnTo>
                    <a:pt x="456" y="880"/>
                  </a:lnTo>
                  <a:lnTo>
                    <a:pt x="408" y="912"/>
                  </a:lnTo>
                  <a:lnTo>
                    <a:pt x="384" y="912"/>
                  </a:lnTo>
                  <a:lnTo>
                    <a:pt x="352" y="888"/>
                  </a:lnTo>
                  <a:lnTo>
                    <a:pt x="312" y="888"/>
                  </a:lnTo>
                  <a:lnTo>
                    <a:pt x="280" y="864"/>
                  </a:lnTo>
                  <a:lnTo>
                    <a:pt x="248" y="864"/>
                  </a:lnTo>
                  <a:lnTo>
                    <a:pt x="224" y="824"/>
                  </a:lnTo>
                  <a:lnTo>
                    <a:pt x="160" y="816"/>
                  </a:lnTo>
                  <a:lnTo>
                    <a:pt x="96" y="816"/>
                  </a:lnTo>
                  <a:lnTo>
                    <a:pt x="64" y="792"/>
                  </a:lnTo>
                  <a:lnTo>
                    <a:pt x="0" y="784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28" name="Freeform 33"/>
            <p:cNvSpPr>
              <a:spLocks noChangeArrowheads="1"/>
            </p:cNvSpPr>
            <p:nvPr/>
          </p:nvSpPr>
          <p:spPr bwMode="auto">
            <a:xfrm>
              <a:off x="0" y="417432"/>
              <a:ext cx="2142419" cy="1762148"/>
            </a:xfrm>
            <a:custGeom>
              <a:avLst/>
              <a:gdLst>
                <a:gd name="T0" fmla="*/ 3140 w 1273"/>
                <a:gd name="T1" fmla="*/ 960 h 1033"/>
                <a:gd name="T2" fmla="*/ 3099 w 1273"/>
                <a:gd name="T3" fmla="*/ 1052 h 1033"/>
                <a:gd name="T4" fmla="*/ 2939 w 1273"/>
                <a:gd name="T5" fmla="*/ 1052 h 1033"/>
                <a:gd name="T6" fmla="*/ 2879 w 1273"/>
                <a:gd name="T7" fmla="*/ 1105 h 1033"/>
                <a:gd name="T8" fmla="*/ 2699 w 1273"/>
                <a:gd name="T9" fmla="*/ 1199 h 1033"/>
                <a:gd name="T10" fmla="*/ 2620 w 1273"/>
                <a:gd name="T11" fmla="*/ 1213 h 1033"/>
                <a:gd name="T12" fmla="*/ 2339 w 1273"/>
                <a:gd name="T13" fmla="*/ 1373 h 1033"/>
                <a:gd name="T14" fmla="*/ 2200 w 1273"/>
                <a:gd name="T15" fmla="*/ 1467 h 1033"/>
                <a:gd name="T16" fmla="*/ 2300 w 1273"/>
                <a:gd name="T17" fmla="*/ 1571 h 1033"/>
                <a:gd name="T18" fmla="*/ 2222 w 1273"/>
                <a:gd name="T19" fmla="*/ 1653 h 1033"/>
                <a:gd name="T20" fmla="*/ 2239 w 1273"/>
                <a:gd name="T21" fmla="*/ 1720 h 1033"/>
                <a:gd name="T22" fmla="*/ 2101 w 1273"/>
                <a:gd name="T23" fmla="*/ 1692 h 1033"/>
                <a:gd name="T24" fmla="*/ 2018 w 1273"/>
                <a:gd name="T25" fmla="*/ 1666 h 1033"/>
                <a:gd name="T26" fmla="*/ 1841 w 1273"/>
                <a:gd name="T27" fmla="*/ 1598 h 1033"/>
                <a:gd name="T28" fmla="*/ 1500 w 1273"/>
                <a:gd name="T29" fmla="*/ 1640 h 1033"/>
                <a:gd name="T30" fmla="*/ 1282 w 1273"/>
                <a:gd name="T31" fmla="*/ 1653 h 1033"/>
                <a:gd name="T32" fmla="*/ 1079 w 1273"/>
                <a:gd name="T33" fmla="*/ 1585 h 1033"/>
                <a:gd name="T34" fmla="*/ 920 w 1273"/>
                <a:gd name="T35" fmla="*/ 1598 h 1033"/>
                <a:gd name="T36" fmla="*/ 681 w 1273"/>
                <a:gd name="T37" fmla="*/ 1545 h 1033"/>
                <a:gd name="T38" fmla="*/ 539 w 1273"/>
                <a:gd name="T39" fmla="*/ 1640 h 1033"/>
                <a:gd name="T40" fmla="*/ 381 w 1273"/>
                <a:gd name="T41" fmla="*/ 1571 h 1033"/>
                <a:gd name="T42" fmla="*/ 259 w 1273"/>
                <a:gd name="T43" fmla="*/ 1440 h 1033"/>
                <a:gd name="T44" fmla="*/ 138 w 1273"/>
                <a:gd name="T45" fmla="*/ 1332 h 1033"/>
                <a:gd name="T46" fmla="*/ 160 w 1273"/>
                <a:gd name="T47" fmla="*/ 1291 h 1033"/>
                <a:gd name="T48" fmla="*/ 101 w 1273"/>
                <a:gd name="T49" fmla="*/ 1187 h 1033"/>
                <a:gd name="T50" fmla="*/ 0 w 1273"/>
                <a:gd name="T51" fmla="*/ 1146 h 1033"/>
                <a:gd name="T52" fmla="*/ 79 w 1273"/>
                <a:gd name="T53" fmla="*/ 1146 h 1033"/>
                <a:gd name="T54" fmla="*/ 79 w 1273"/>
                <a:gd name="T55" fmla="*/ 1026 h 1033"/>
                <a:gd name="T56" fmla="*/ 60 w 1273"/>
                <a:gd name="T57" fmla="*/ 947 h 1033"/>
                <a:gd name="T58" fmla="*/ 0 w 1273"/>
                <a:gd name="T59" fmla="*/ 867 h 1033"/>
                <a:gd name="T60" fmla="*/ 221 w 1273"/>
                <a:gd name="T61" fmla="*/ 773 h 1033"/>
                <a:gd name="T62" fmla="*/ 339 w 1273"/>
                <a:gd name="T63" fmla="*/ 760 h 1033"/>
                <a:gd name="T64" fmla="*/ 381 w 1273"/>
                <a:gd name="T65" fmla="*/ 800 h 1033"/>
                <a:gd name="T66" fmla="*/ 500 w 1273"/>
                <a:gd name="T67" fmla="*/ 800 h 1033"/>
                <a:gd name="T68" fmla="*/ 759 w 1273"/>
                <a:gd name="T69" fmla="*/ 760 h 1033"/>
                <a:gd name="T70" fmla="*/ 1041 w 1273"/>
                <a:gd name="T71" fmla="*/ 708 h 1033"/>
                <a:gd name="T72" fmla="*/ 1059 w 1273"/>
                <a:gd name="T73" fmla="*/ 627 h 1033"/>
                <a:gd name="T74" fmla="*/ 1179 w 1273"/>
                <a:gd name="T75" fmla="*/ 388 h 1033"/>
                <a:gd name="T76" fmla="*/ 1140 w 1273"/>
                <a:gd name="T77" fmla="*/ 332 h 1033"/>
                <a:gd name="T78" fmla="*/ 1480 w 1273"/>
                <a:gd name="T79" fmla="*/ 374 h 1033"/>
                <a:gd name="T80" fmla="*/ 1660 w 1273"/>
                <a:gd name="T81" fmla="*/ 159 h 1033"/>
                <a:gd name="T82" fmla="*/ 1959 w 1273"/>
                <a:gd name="T83" fmla="*/ 214 h 1033"/>
                <a:gd name="T84" fmla="*/ 1959 w 1273"/>
                <a:gd name="T85" fmla="*/ 135 h 1033"/>
                <a:gd name="T86" fmla="*/ 2101 w 1273"/>
                <a:gd name="T87" fmla="*/ 66 h 1033"/>
                <a:gd name="T88" fmla="*/ 2200 w 1273"/>
                <a:gd name="T89" fmla="*/ 0 h 1033"/>
                <a:gd name="T90" fmla="*/ 2319 w 1273"/>
                <a:gd name="T91" fmla="*/ 27 h 1033"/>
                <a:gd name="T92" fmla="*/ 2319 w 1273"/>
                <a:gd name="T93" fmla="*/ 80 h 1033"/>
                <a:gd name="T94" fmla="*/ 2401 w 1273"/>
                <a:gd name="T95" fmla="*/ 186 h 1033"/>
                <a:gd name="T96" fmla="*/ 2560 w 1273"/>
                <a:gd name="T97" fmla="*/ 239 h 1033"/>
                <a:gd name="T98" fmla="*/ 2599 w 1273"/>
                <a:gd name="T99" fmla="*/ 414 h 1033"/>
                <a:gd name="T100" fmla="*/ 2539 w 1273"/>
                <a:gd name="T101" fmla="*/ 559 h 1033"/>
                <a:gd name="T102" fmla="*/ 2782 w 1273"/>
                <a:gd name="T103" fmla="*/ 615 h 1033"/>
                <a:gd name="T104" fmla="*/ 3021 w 1273"/>
                <a:gd name="T105" fmla="*/ 732 h 1033"/>
                <a:gd name="T106" fmla="*/ 3082 w 1273"/>
                <a:gd name="T107" fmla="*/ 800 h 1033"/>
                <a:gd name="T108" fmla="*/ 3179 w 1273"/>
                <a:gd name="T109" fmla="*/ 947 h 10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73"/>
                <a:gd name="T166" fmla="*/ 0 h 1033"/>
                <a:gd name="T167" fmla="*/ 1273 w 1273"/>
                <a:gd name="T168" fmla="*/ 1033 h 10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73" h="1033">
                  <a:moveTo>
                    <a:pt x="1272" y="568"/>
                  </a:moveTo>
                  <a:lnTo>
                    <a:pt x="1256" y="576"/>
                  </a:lnTo>
                  <a:lnTo>
                    <a:pt x="1256" y="600"/>
                  </a:lnTo>
                  <a:lnTo>
                    <a:pt x="1240" y="632"/>
                  </a:lnTo>
                  <a:lnTo>
                    <a:pt x="1208" y="632"/>
                  </a:lnTo>
                  <a:lnTo>
                    <a:pt x="1176" y="632"/>
                  </a:lnTo>
                  <a:lnTo>
                    <a:pt x="1176" y="648"/>
                  </a:lnTo>
                  <a:lnTo>
                    <a:pt x="1152" y="664"/>
                  </a:lnTo>
                  <a:lnTo>
                    <a:pt x="1112" y="680"/>
                  </a:lnTo>
                  <a:lnTo>
                    <a:pt x="1080" y="720"/>
                  </a:lnTo>
                  <a:lnTo>
                    <a:pt x="1064" y="712"/>
                  </a:lnTo>
                  <a:lnTo>
                    <a:pt x="1048" y="728"/>
                  </a:lnTo>
                  <a:lnTo>
                    <a:pt x="1040" y="816"/>
                  </a:lnTo>
                  <a:lnTo>
                    <a:pt x="936" y="824"/>
                  </a:lnTo>
                  <a:lnTo>
                    <a:pt x="888" y="840"/>
                  </a:lnTo>
                  <a:lnTo>
                    <a:pt x="880" y="880"/>
                  </a:lnTo>
                  <a:lnTo>
                    <a:pt x="920" y="928"/>
                  </a:lnTo>
                  <a:lnTo>
                    <a:pt x="920" y="944"/>
                  </a:lnTo>
                  <a:lnTo>
                    <a:pt x="888" y="968"/>
                  </a:lnTo>
                  <a:lnTo>
                    <a:pt x="888" y="992"/>
                  </a:lnTo>
                  <a:lnTo>
                    <a:pt x="896" y="1000"/>
                  </a:lnTo>
                  <a:lnTo>
                    <a:pt x="896" y="1032"/>
                  </a:lnTo>
                  <a:lnTo>
                    <a:pt x="840" y="1008"/>
                  </a:lnTo>
                  <a:lnTo>
                    <a:pt x="840" y="1016"/>
                  </a:lnTo>
                  <a:lnTo>
                    <a:pt x="816" y="1016"/>
                  </a:lnTo>
                  <a:lnTo>
                    <a:pt x="808" y="1000"/>
                  </a:lnTo>
                  <a:lnTo>
                    <a:pt x="760" y="976"/>
                  </a:lnTo>
                  <a:lnTo>
                    <a:pt x="736" y="960"/>
                  </a:lnTo>
                  <a:lnTo>
                    <a:pt x="624" y="968"/>
                  </a:lnTo>
                  <a:lnTo>
                    <a:pt x="600" y="984"/>
                  </a:lnTo>
                  <a:lnTo>
                    <a:pt x="528" y="984"/>
                  </a:lnTo>
                  <a:lnTo>
                    <a:pt x="512" y="992"/>
                  </a:lnTo>
                  <a:lnTo>
                    <a:pt x="440" y="984"/>
                  </a:lnTo>
                  <a:lnTo>
                    <a:pt x="432" y="952"/>
                  </a:lnTo>
                  <a:lnTo>
                    <a:pt x="384" y="944"/>
                  </a:lnTo>
                  <a:lnTo>
                    <a:pt x="368" y="960"/>
                  </a:lnTo>
                  <a:lnTo>
                    <a:pt x="296" y="928"/>
                  </a:lnTo>
                  <a:lnTo>
                    <a:pt x="272" y="928"/>
                  </a:lnTo>
                  <a:lnTo>
                    <a:pt x="248" y="968"/>
                  </a:lnTo>
                  <a:lnTo>
                    <a:pt x="216" y="984"/>
                  </a:lnTo>
                  <a:lnTo>
                    <a:pt x="176" y="976"/>
                  </a:lnTo>
                  <a:lnTo>
                    <a:pt x="152" y="944"/>
                  </a:lnTo>
                  <a:lnTo>
                    <a:pt x="152" y="872"/>
                  </a:lnTo>
                  <a:lnTo>
                    <a:pt x="104" y="864"/>
                  </a:lnTo>
                  <a:lnTo>
                    <a:pt x="72" y="816"/>
                  </a:lnTo>
                  <a:lnTo>
                    <a:pt x="56" y="800"/>
                  </a:lnTo>
                  <a:lnTo>
                    <a:pt x="48" y="784"/>
                  </a:lnTo>
                  <a:lnTo>
                    <a:pt x="64" y="776"/>
                  </a:lnTo>
                  <a:lnTo>
                    <a:pt x="64" y="752"/>
                  </a:lnTo>
                  <a:lnTo>
                    <a:pt x="40" y="712"/>
                  </a:lnTo>
                  <a:lnTo>
                    <a:pt x="16" y="704"/>
                  </a:lnTo>
                  <a:lnTo>
                    <a:pt x="0" y="688"/>
                  </a:lnTo>
                  <a:lnTo>
                    <a:pt x="16" y="680"/>
                  </a:lnTo>
                  <a:lnTo>
                    <a:pt x="32" y="688"/>
                  </a:lnTo>
                  <a:lnTo>
                    <a:pt x="40" y="672"/>
                  </a:lnTo>
                  <a:lnTo>
                    <a:pt x="32" y="616"/>
                  </a:lnTo>
                  <a:lnTo>
                    <a:pt x="48" y="592"/>
                  </a:lnTo>
                  <a:lnTo>
                    <a:pt x="24" y="568"/>
                  </a:lnTo>
                  <a:lnTo>
                    <a:pt x="0" y="568"/>
                  </a:lnTo>
                  <a:lnTo>
                    <a:pt x="0" y="520"/>
                  </a:lnTo>
                  <a:lnTo>
                    <a:pt x="48" y="464"/>
                  </a:lnTo>
                  <a:lnTo>
                    <a:pt x="88" y="464"/>
                  </a:lnTo>
                  <a:lnTo>
                    <a:pt x="112" y="448"/>
                  </a:lnTo>
                  <a:lnTo>
                    <a:pt x="136" y="456"/>
                  </a:lnTo>
                  <a:lnTo>
                    <a:pt x="144" y="448"/>
                  </a:lnTo>
                  <a:lnTo>
                    <a:pt x="152" y="480"/>
                  </a:lnTo>
                  <a:lnTo>
                    <a:pt x="168" y="472"/>
                  </a:lnTo>
                  <a:lnTo>
                    <a:pt x="200" y="480"/>
                  </a:lnTo>
                  <a:lnTo>
                    <a:pt x="208" y="456"/>
                  </a:lnTo>
                  <a:lnTo>
                    <a:pt x="304" y="456"/>
                  </a:lnTo>
                  <a:lnTo>
                    <a:pt x="320" y="432"/>
                  </a:lnTo>
                  <a:lnTo>
                    <a:pt x="416" y="424"/>
                  </a:lnTo>
                  <a:lnTo>
                    <a:pt x="424" y="408"/>
                  </a:lnTo>
                  <a:lnTo>
                    <a:pt x="424" y="376"/>
                  </a:lnTo>
                  <a:lnTo>
                    <a:pt x="464" y="352"/>
                  </a:lnTo>
                  <a:lnTo>
                    <a:pt x="472" y="232"/>
                  </a:lnTo>
                  <a:lnTo>
                    <a:pt x="456" y="224"/>
                  </a:lnTo>
                  <a:lnTo>
                    <a:pt x="456" y="200"/>
                  </a:lnTo>
                  <a:lnTo>
                    <a:pt x="576" y="208"/>
                  </a:lnTo>
                  <a:lnTo>
                    <a:pt x="592" y="224"/>
                  </a:lnTo>
                  <a:lnTo>
                    <a:pt x="608" y="176"/>
                  </a:lnTo>
                  <a:lnTo>
                    <a:pt x="664" y="96"/>
                  </a:lnTo>
                  <a:lnTo>
                    <a:pt x="744" y="136"/>
                  </a:lnTo>
                  <a:lnTo>
                    <a:pt x="784" y="128"/>
                  </a:lnTo>
                  <a:lnTo>
                    <a:pt x="792" y="104"/>
                  </a:lnTo>
                  <a:lnTo>
                    <a:pt x="784" y="80"/>
                  </a:lnTo>
                  <a:lnTo>
                    <a:pt x="816" y="48"/>
                  </a:lnTo>
                  <a:lnTo>
                    <a:pt x="840" y="40"/>
                  </a:lnTo>
                  <a:lnTo>
                    <a:pt x="872" y="24"/>
                  </a:lnTo>
                  <a:lnTo>
                    <a:pt x="880" y="0"/>
                  </a:lnTo>
                  <a:lnTo>
                    <a:pt x="928" y="8"/>
                  </a:lnTo>
                  <a:lnTo>
                    <a:pt x="928" y="16"/>
                  </a:lnTo>
                  <a:lnTo>
                    <a:pt x="912" y="32"/>
                  </a:lnTo>
                  <a:lnTo>
                    <a:pt x="928" y="48"/>
                  </a:lnTo>
                  <a:lnTo>
                    <a:pt x="936" y="72"/>
                  </a:lnTo>
                  <a:lnTo>
                    <a:pt x="960" y="112"/>
                  </a:lnTo>
                  <a:lnTo>
                    <a:pt x="984" y="120"/>
                  </a:lnTo>
                  <a:lnTo>
                    <a:pt x="1024" y="144"/>
                  </a:lnTo>
                  <a:lnTo>
                    <a:pt x="1024" y="200"/>
                  </a:lnTo>
                  <a:lnTo>
                    <a:pt x="1040" y="248"/>
                  </a:lnTo>
                  <a:lnTo>
                    <a:pt x="1008" y="304"/>
                  </a:lnTo>
                  <a:lnTo>
                    <a:pt x="1016" y="336"/>
                  </a:lnTo>
                  <a:lnTo>
                    <a:pt x="1048" y="360"/>
                  </a:lnTo>
                  <a:lnTo>
                    <a:pt x="1112" y="368"/>
                  </a:lnTo>
                  <a:lnTo>
                    <a:pt x="1160" y="392"/>
                  </a:lnTo>
                  <a:lnTo>
                    <a:pt x="1208" y="440"/>
                  </a:lnTo>
                  <a:lnTo>
                    <a:pt x="1232" y="440"/>
                  </a:lnTo>
                  <a:lnTo>
                    <a:pt x="1232" y="480"/>
                  </a:lnTo>
                  <a:lnTo>
                    <a:pt x="1248" y="520"/>
                  </a:lnTo>
                  <a:lnTo>
                    <a:pt x="1272" y="568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129" name="Freeform 34"/>
            <p:cNvSpPr>
              <a:spLocks noChangeArrowheads="1"/>
            </p:cNvSpPr>
            <p:nvPr/>
          </p:nvSpPr>
          <p:spPr bwMode="auto">
            <a:xfrm>
              <a:off x="4458586" y="3652144"/>
              <a:ext cx="214382" cy="440537"/>
            </a:xfrm>
            <a:custGeom>
              <a:avLst/>
              <a:gdLst>
                <a:gd name="T0" fmla="*/ 55 w 129"/>
                <a:gd name="T1" fmla="*/ 395 h 257"/>
                <a:gd name="T2" fmla="*/ 75 w 129"/>
                <a:gd name="T3" fmla="*/ 424 h 257"/>
                <a:gd name="T4" fmla="*/ 130 w 129"/>
                <a:gd name="T5" fmla="*/ 437 h 257"/>
                <a:gd name="T6" fmla="*/ 151 w 129"/>
                <a:gd name="T7" fmla="*/ 382 h 257"/>
                <a:gd name="T8" fmla="*/ 243 w 129"/>
                <a:gd name="T9" fmla="*/ 315 h 257"/>
                <a:gd name="T10" fmla="*/ 243 w 129"/>
                <a:gd name="T11" fmla="*/ 218 h 257"/>
                <a:gd name="T12" fmla="*/ 280 w 129"/>
                <a:gd name="T13" fmla="*/ 164 h 257"/>
                <a:gd name="T14" fmla="*/ 300 w 129"/>
                <a:gd name="T15" fmla="*/ 122 h 257"/>
                <a:gd name="T16" fmla="*/ 263 w 129"/>
                <a:gd name="T17" fmla="*/ 96 h 257"/>
                <a:gd name="T18" fmla="*/ 243 w 129"/>
                <a:gd name="T19" fmla="*/ 0 h 257"/>
                <a:gd name="T20" fmla="*/ 151 w 129"/>
                <a:gd name="T21" fmla="*/ 41 h 257"/>
                <a:gd name="T22" fmla="*/ 114 w 129"/>
                <a:gd name="T23" fmla="*/ 41 h 257"/>
                <a:gd name="T24" fmla="*/ 130 w 129"/>
                <a:gd name="T25" fmla="*/ 69 h 257"/>
                <a:gd name="T26" fmla="*/ 55 w 129"/>
                <a:gd name="T27" fmla="*/ 122 h 257"/>
                <a:gd name="T28" fmla="*/ 55 w 129"/>
                <a:gd name="T29" fmla="*/ 191 h 257"/>
                <a:gd name="T30" fmla="*/ 0 w 129"/>
                <a:gd name="T31" fmla="*/ 231 h 257"/>
                <a:gd name="T32" fmla="*/ 18 w 129"/>
                <a:gd name="T33" fmla="*/ 286 h 257"/>
                <a:gd name="T34" fmla="*/ 38 w 129"/>
                <a:gd name="T35" fmla="*/ 382 h 257"/>
                <a:gd name="T36" fmla="*/ 55 w 129"/>
                <a:gd name="T37" fmla="*/ 395 h 2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257"/>
                <a:gd name="T59" fmla="*/ 129 w 129"/>
                <a:gd name="T60" fmla="*/ 257 h 2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257">
                  <a:moveTo>
                    <a:pt x="24" y="232"/>
                  </a:moveTo>
                  <a:lnTo>
                    <a:pt x="32" y="248"/>
                  </a:lnTo>
                  <a:lnTo>
                    <a:pt x="56" y="256"/>
                  </a:lnTo>
                  <a:lnTo>
                    <a:pt x="64" y="224"/>
                  </a:lnTo>
                  <a:lnTo>
                    <a:pt x="104" y="184"/>
                  </a:lnTo>
                  <a:lnTo>
                    <a:pt x="104" y="128"/>
                  </a:lnTo>
                  <a:lnTo>
                    <a:pt x="120" y="96"/>
                  </a:lnTo>
                  <a:lnTo>
                    <a:pt x="128" y="72"/>
                  </a:lnTo>
                  <a:lnTo>
                    <a:pt x="112" y="56"/>
                  </a:lnTo>
                  <a:lnTo>
                    <a:pt x="104" y="0"/>
                  </a:lnTo>
                  <a:lnTo>
                    <a:pt x="64" y="24"/>
                  </a:lnTo>
                  <a:lnTo>
                    <a:pt x="48" y="24"/>
                  </a:lnTo>
                  <a:lnTo>
                    <a:pt x="56" y="40"/>
                  </a:lnTo>
                  <a:lnTo>
                    <a:pt x="24" y="72"/>
                  </a:lnTo>
                  <a:lnTo>
                    <a:pt x="24" y="112"/>
                  </a:lnTo>
                  <a:lnTo>
                    <a:pt x="0" y="136"/>
                  </a:lnTo>
                  <a:lnTo>
                    <a:pt x="8" y="168"/>
                  </a:lnTo>
                  <a:lnTo>
                    <a:pt x="16" y="224"/>
                  </a:lnTo>
                  <a:lnTo>
                    <a:pt x="24" y="232"/>
                  </a:lnTo>
                </a:path>
              </a:pathLst>
            </a:custGeom>
            <a:solidFill>
              <a:srgbClr val="7F7F7F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9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</p:grpSp>
      <p:sp>
        <p:nvSpPr>
          <p:cNvPr id="130" name="Oval 302"/>
          <p:cNvSpPr>
            <a:spLocks noChangeArrowheads="1"/>
          </p:cNvSpPr>
          <p:nvPr/>
        </p:nvSpPr>
        <p:spPr bwMode="auto">
          <a:xfrm>
            <a:off x="5409516" y="3737690"/>
            <a:ext cx="88122" cy="89325"/>
          </a:xfrm>
          <a:prstGeom prst="ellipse">
            <a:avLst/>
          </a:prstGeom>
          <a:solidFill>
            <a:srgbClr val="00B0F0"/>
          </a:solidFill>
          <a:ln w="12700" cap="flat" cmpd="sng">
            <a:solidFill>
              <a:schemeClr val="bg1"/>
            </a:solidFill>
            <a:bevel/>
          </a:ln>
        </p:spPr>
        <p:txBody>
          <a:bodyPr lIns="68589" tIns="34295" rIns="68589" bIns="34295"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1" name="Oval 303"/>
          <p:cNvSpPr>
            <a:spLocks noChangeArrowheads="1"/>
          </p:cNvSpPr>
          <p:nvPr/>
        </p:nvSpPr>
        <p:spPr bwMode="auto">
          <a:xfrm>
            <a:off x="5172625" y="3738654"/>
            <a:ext cx="88122" cy="88133"/>
          </a:xfrm>
          <a:prstGeom prst="ellipse">
            <a:avLst/>
          </a:prstGeom>
          <a:solidFill>
            <a:srgbClr val="00B0F0"/>
          </a:solidFill>
          <a:ln w="12700" cap="flat" cmpd="sng">
            <a:solidFill>
              <a:schemeClr val="bg1"/>
            </a:solidFill>
            <a:bevel/>
          </a:ln>
        </p:spPr>
        <p:txBody>
          <a:bodyPr lIns="68589" tIns="34295" rIns="68589" bIns="34295"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2" name="Oval 304"/>
          <p:cNvSpPr>
            <a:spLocks noChangeArrowheads="1"/>
          </p:cNvSpPr>
          <p:nvPr/>
        </p:nvSpPr>
        <p:spPr bwMode="auto">
          <a:xfrm>
            <a:off x="5252470" y="3550630"/>
            <a:ext cx="88122" cy="88133"/>
          </a:xfrm>
          <a:prstGeom prst="ellipse">
            <a:avLst/>
          </a:prstGeom>
          <a:solidFill>
            <a:srgbClr val="00B0F0"/>
          </a:solidFill>
          <a:ln w="12700" cap="flat" cmpd="sng">
            <a:solidFill>
              <a:schemeClr val="bg1"/>
            </a:solidFill>
            <a:bevel/>
          </a:ln>
        </p:spPr>
        <p:txBody>
          <a:bodyPr lIns="68589" tIns="34295" rIns="68589" bIns="34295"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3" name="Oval 305"/>
          <p:cNvSpPr>
            <a:spLocks noChangeArrowheads="1"/>
          </p:cNvSpPr>
          <p:nvPr/>
        </p:nvSpPr>
        <p:spPr bwMode="auto">
          <a:xfrm>
            <a:off x="5102838" y="3668339"/>
            <a:ext cx="89313" cy="89324"/>
          </a:xfrm>
          <a:prstGeom prst="ellipse">
            <a:avLst/>
          </a:prstGeom>
          <a:solidFill>
            <a:srgbClr val="00B0F0"/>
          </a:solidFill>
          <a:ln w="12700" cap="flat" cmpd="sng">
            <a:solidFill>
              <a:schemeClr val="bg1"/>
            </a:solidFill>
            <a:bevel/>
          </a:ln>
        </p:spPr>
        <p:txBody>
          <a:bodyPr lIns="68589" tIns="34295" rIns="68589" bIns="34295"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4" name="Oval 306"/>
          <p:cNvSpPr>
            <a:spLocks noChangeArrowheads="1"/>
          </p:cNvSpPr>
          <p:nvPr/>
        </p:nvSpPr>
        <p:spPr bwMode="auto">
          <a:xfrm>
            <a:off x="4965616" y="2859204"/>
            <a:ext cx="89313" cy="89324"/>
          </a:xfrm>
          <a:prstGeom prst="ellipse">
            <a:avLst/>
          </a:prstGeom>
          <a:solidFill>
            <a:srgbClr val="00B0F0"/>
          </a:solidFill>
          <a:ln w="12700" cap="flat" cmpd="sng">
            <a:solidFill>
              <a:schemeClr val="bg1"/>
            </a:solidFill>
            <a:bevel/>
          </a:ln>
        </p:spPr>
        <p:txBody>
          <a:bodyPr lIns="68589" tIns="34295" rIns="68589" bIns="34295"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5" name="Oval 307"/>
          <p:cNvSpPr>
            <a:spLocks noChangeArrowheads="1"/>
          </p:cNvSpPr>
          <p:nvPr/>
        </p:nvSpPr>
        <p:spPr bwMode="auto">
          <a:xfrm>
            <a:off x="5526230" y="4085519"/>
            <a:ext cx="88122" cy="89325"/>
          </a:xfrm>
          <a:prstGeom prst="ellipse">
            <a:avLst/>
          </a:prstGeom>
          <a:solidFill>
            <a:srgbClr val="00B0F0"/>
          </a:solidFill>
          <a:ln w="12700" cap="flat" cmpd="sng">
            <a:solidFill>
              <a:schemeClr val="bg1"/>
            </a:solidFill>
            <a:bevel/>
          </a:ln>
        </p:spPr>
        <p:txBody>
          <a:bodyPr lIns="68589" tIns="34295" rIns="68589" bIns="34295" anchor="ctr"/>
          <a:lstStyle/>
          <a:p>
            <a:pPr algn="ctr"/>
            <a:endParaRPr lang="zh-CN" altLang="zh-CN" sz="2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36" name="Freeform 158"/>
          <p:cNvSpPr>
            <a:spLocks noEditPoints="1"/>
          </p:cNvSpPr>
          <p:nvPr/>
        </p:nvSpPr>
        <p:spPr bwMode="auto">
          <a:xfrm>
            <a:off x="4887121" y="2492533"/>
            <a:ext cx="225504" cy="298080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37" name="Freeform 158"/>
          <p:cNvSpPr>
            <a:spLocks noEditPoints="1"/>
          </p:cNvSpPr>
          <p:nvPr/>
        </p:nvSpPr>
        <p:spPr bwMode="auto">
          <a:xfrm>
            <a:off x="5035711" y="3292906"/>
            <a:ext cx="225504" cy="298080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38" name="Freeform 158"/>
          <p:cNvSpPr>
            <a:spLocks noEditPoints="1"/>
          </p:cNvSpPr>
          <p:nvPr/>
        </p:nvSpPr>
        <p:spPr bwMode="auto">
          <a:xfrm>
            <a:off x="5115560" y="3387090"/>
            <a:ext cx="225425" cy="350520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39" name="Freeform 158"/>
          <p:cNvSpPr>
            <a:spLocks noEditPoints="1"/>
          </p:cNvSpPr>
          <p:nvPr/>
        </p:nvSpPr>
        <p:spPr bwMode="auto">
          <a:xfrm>
            <a:off x="5341107" y="3416074"/>
            <a:ext cx="225504" cy="298080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40" name="Freeform 158"/>
          <p:cNvSpPr>
            <a:spLocks noEditPoints="1"/>
          </p:cNvSpPr>
          <p:nvPr/>
        </p:nvSpPr>
        <p:spPr bwMode="auto">
          <a:xfrm>
            <a:off x="5448775" y="3757615"/>
            <a:ext cx="225504" cy="298080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41" name="Freeform 158"/>
          <p:cNvSpPr>
            <a:spLocks noEditPoints="1"/>
          </p:cNvSpPr>
          <p:nvPr/>
        </p:nvSpPr>
        <p:spPr bwMode="auto">
          <a:xfrm>
            <a:off x="5175769" y="3179502"/>
            <a:ext cx="225504" cy="298080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42" name="矩形 141"/>
          <p:cNvSpPr>
            <a:spLocks noChangeArrowheads="1"/>
          </p:cNvSpPr>
          <p:nvPr/>
        </p:nvSpPr>
        <p:spPr bwMode="auto">
          <a:xfrm>
            <a:off x="6714498" y="2100563"/>
            <a:ext cx="5172703" cy="343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0556" tIns="55277" rIns="110556" bIns="5527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400" b="1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       公司</a:t>
            </a:r>
            <a:r>
              <a:rPr lang="zh-CN" altLang="en-US" sz="2400" b="1" dirty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已与</a:t>
            </a:r>
            <a:r>
              <a:rPr lang="zh-CN" altLang="en-US" sz="2400" b="1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清华大学、北京大学、中国人民大学、中国地质大学、浙江传媒大学、北京</a:t>
            </a:r>
            <a:r>
              <a:rPr lang="zh-CN" altLang="en-US" sz="2400" b="1" dirty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爸爸的选择</a:t>
            </a:r>
            <a:r>
              <a:rPr lang="zh-CN" altLang="en-US" sz="2400" b="1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、清体3H、启迪之星</a:t>
            </a:r>
            <a:r>
              <a:rPr lang="zh-CN" altLang="en-US" sz="2400" b="1" dirty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、未名机器人</a:t>
            </a:r>
            <a:r>
              <a:rPr lang="zh-CN" altLang="en-US" sz="2400" b="1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、谷歌（嘉兴）</a:t>
            </a:r>
            <a:r>
              <a:rPr lang="en-US" altLang="zh-CN" sz="2400" b="1" dirty="0">
                <a:solidFill>
                  <a:srgbClr val="C00000"/>
                </a:solidFill>
                <a:ea typeface="宋体" panose="02010600030101010101" pitchFamily="2" charset="-122"/>
              </a:rPr>
              <a:t>Google  </a:t>
            </a:r>
            <a:r>
              <a:rPr lang="en-US" altLang="zh-CN" sz="2400" b="1" dirty="0" err="1">
                <a:solidFill>
                  <a:srgbClr val="C00000"/>
                </a:solidFill>
                <a:ea typeface="宋体" panose="02010600030101010101" pitchFamily="2" charset="-122"/>
              </a:rPr>
              <a:t>Addwords</a:t>
            </a:r>
            <a:r>
              <a:rPr lang="en-US" altLang="zh-CN" sz="2400" b="1" dirty="0">
                <a:solidFill>
                  <a:srgbClr val="C00000"/>
                </a:solidFill>
                <a:ea typeface="宋体" panose="02010600030101010101" pitchFamily="2" charset="-122"/>
              </a:rPr>
              <a:t>  </a:t>
            </a:r>
            <a:r>
              <a:rPr lang="zh-CN" altLang="en-US" sz="2400" b="1" dirty="0">
                <a:solidFill>
                  <a:srgbClr val="C00000"/>
                </a:solidFill>
                <a:ea typeface="宋体" panose="02010600030101010101" pitchFamily="2" charset="-122"/>
              </a:rPr>
              <a:t>体验</a:t>
            </a:r>
            <a:r>
              <a:rPr lang="zh-CN" altLang="en-US" sz="2400" b="1" dirty="0" smtClean="0">
                <a:solidFill>
                  <a:srgbClr val="C00000"/>
                </a:solidFill>
                <a:ea typeface="宋体" panose="02010600030101010101" pitchFamily="2" charset="-122"/>
              </a:rPr>
              <a:t>中心、</a:t>
            </a:r>
            <a:r>
              <a:rPr lang="zh-CN" altLang="en-US" sz="2400" b="1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哥伦布智能科技、云拓互联、心荷景观、上海芷爱珠宝、深圳卓越国际旅游、碧云湖、homie 科技等达成合作。</a:t>
            </a:r>
            <a:endParaRPr lang="zh-CN" altLang="en-US" sz="2400" b="1" dirty="0">
              <a:solidFill>
                <a:srgbClr val="C00000"/>
              </a:solidFill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144" name="组合 143"/>
          <p:cNvGrpSpPr/>
          <p:nvPr/>
        </p:nvGrpSpPr>
        <p:grpSpPr>
          <a:xfrm>
            <a:off x="695901" y="249943"/>
            <a:ext cx="3685035" cy="679699"/>
            <a:chOff x="903371" y="249943"/>
            <a:chExt cx="2831223" cy="679699"/>
          </a:xfrm>
        </p:grpSpPr>
        <p:sp>
          <p:nvSpPr>
            <p:cNvPr id="145" name="任意多边形 144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46" name="任意多边形 145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153" name="矩形 3"/>
          <p:cNvSpPr>
            <a:spLocks noChangeArrowheads="1"/>
          </p:cNvSpPr>
          <p:nvPr/>
        </p:nvSpPr>
        <p:spPr bwMode="auto">
          <a:xfrm>
            <a:off x="1301274" y="370524"/>
            <a:ext cx="197358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Arial" panose="020B0604020202020204" pitchFamily="34" charset="0"/>
              </a:rPr>
              <a:t>销售网络布局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bldLvl="0" animBg="1"/>
      <p:bldP spid="131" grpId="0" bldLvl="0" animBg="1"/>
      <p:bldP spid="132" grpId="0" bldLvl="0" animBg="1"/>
      <p:bldP spid="133" grpId="0" bldLvl="0" animBg="1"/>
      <p:bldP spid="134" grpId="0" bldLvl="0" animBg="1"/>
      <p:bldP spid="135" grpId="0" bldLvl="0" animBg="1"/>
      <p:bldP spid="136" grpId="0" bldLvl="0" animBg="1"/>
      <p:bldP spid="137" grpId="0" bldLvl="0" animBg="1"/>
      <p:bldP spid="138" grpId="0" bldLvl="0" animBg="1"/>
      <p:bldP spid="139" grpId="0" bldLvl="0" animBg="1"/>
      <p:bldP spid="140" grpId="0" bldLvl="0" animBg="1"/>
      <p:bldP spid="141" grpId="0" bldLvl="0" animBg="1"/>
      <p:bldP spid="1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居家无忧网络科技有限公司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9255" y="4647565"/>
            <a:ext cx="1364615" cy="119316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4" name="矩形 33"/>
          <p:cNvSpPr/>
          <p:nvPr/>
        </p:nvSpPr>
        <p:spPr>
          <a:xfrm>
            <a:off x="4497070" y="1087120"/>
            <a:ext cx="416560" cy="401955"/>
          </a:xfrm>
          <a:prstGeom prst="rect">
            <a:avLst/>
          </a:prstGeom>
          <a:solidFill>
            <a:srgbClr val="9F26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35" name="标题 1"/>
          <p:cNvSpPr txBox="1"/>
          <p:nvPr/>
        </p:nvSpPr>
        <p:spPr>
          <a:xfrm>
            <a:off x="10814383" y="17463"/>
            <a:ext cx="1117600" cy="5619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660" b="1" noProof="1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客户案例</a:t>
            </a:r>
          </a:p>
        </p:txBody>
      </p:sp>
      <p:pic>
        <p:nvPicPr>
          <p:cNvPr id="36" name="图片 35" descr="C:\Users\ADMINI~1\AppData\Local\Temp\WeChat Files\1a4541a4cb042ecfbb78ea6be5a0683.png"/>
          <p:cNvPicPr/>
          <p:nvPr/>
        </p:nvPicPr>
        <p:blipFill>
          <a:blip r:embed="rId3" cstate="print"/>
          <a:srcRect l="17417" r="15419"/>
          <a:stretch>
            <a:fillRect/>
          </a:stretch>
        </p:blipFill>
        <p:spPr bwMode="auto">
          <a:xfrm>
            <a:off x="2474595" y="392430"/>
            <a:ext cx="1308735" cy="109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37" name="图片 36" descr="C:\Users\ADMINI~1\AppData\Local\Temp\WeChat Files\c1a82c2c56c25092dfa46c33b03fc48.png"/>
          <p:cNvPicPr/>
          <p:nvPr/>
        </p:nvPicPr>
        <p:blipFill>
          <a:blip r:embed="rId4" cstate="print"/>
          <a:srcRect l="17292" r="23056"/>
          <a:stretch>
            <a:fillRect/>
          </a:stretch>
        </p:blipFill>
        <p:spPr bwMode="auto">
          <a:xfrm>
            <a:off x="8217535" y="393065"/>
            <a:ext cx="1289685" cy="109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38" name="图片 37" descr="C:\Users\ADMINI~1\AppData\Local\Temp\WeChat Files\aa57ee4005c8c409b6bf8d3c6d9bf57.jpg"/>
          <p:cNvPicPr/>
          <p:nvPr/>
        </p:nvPicPr>
        <p:blipFill>
          <a:blip r:embed="rId5" cstate="print"/>
          <a:srcRect l="7658" t="19561" r="4576" b="15000"/>
          <a:stretch>
            <a:fillRect/>
          </a:stretch>
        </p:blipFill>
        <p:spPr bwMode="auto">
          <a:xfrm>
            <a:off x="8957310" y="3495040"/>
            <a:ext cx="1766570" cy="903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图片 38" descr="C:\Users\ADMINI~1\AppData\Local\Temp\WeChat Files\58e34321bad2410bbdcbd807350a2df.png"/>
          <p:cNvPicPr/>
          <p:nvPr/>
        </p:nvPicPr>
        <p:blipFill>
          <a:blip r:embed="rId6" cstate="print"/>
          <a:srcRect l="9708" r="13584" b="10649"/>
          <a:stretch>
            <a:fillRect/>
          </a:stretch>
        </p:blipFill>
        <p:spPr bwMode="auto">
          <a:xfrm>
            <a:off x="3299460" y="3170555"/>
            <a:ext cx="2947670" cy="1233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 descr="C:\Users\Administrator\Desktop\2016-2018创业图片素材集锦\2017\1520757221925.jpeg"/>
          <p:cNvPicPr/>
          <p:nvPr/>
        </p:nvPicPr>
        <p:blipFill rotWithShape="1">
          <a:blip r:embed="rId7" cstate="print"/>
          <a:srcRect l="2703" r="10454" b="19246"/>
          <a:stretch>
            <a:fillRect/>
          </a:stretch>
        </p:blipFill>
        <p:spPr bwMode="auto">
          <a:xfrm>
            <a:off x="6288405" y="3170555"/>
            <a:ext cx="2506980" cy="122809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图片 40" descr="爱弥儿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5290" y="1684655"/>
            <a:ext cx="1731010" cy="1379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图片 41" descr="安徽联科水基材料科技有限公司"/>
          <p:cNvPicPr>
            <a:picLocks noChangeAspect="1"/>
          </p:cNvPicPr>
          <p:nvPr/>
        </p:nvPicPr>
        <p:blipFill>
          <a:blip r:embed="rId9" cstate="print"/>
          <a:srcRect l="16243" t="9045" r="10099" b="9576"/>
          <a:stretch>
            <a:fillRect/>
          </a:stretch>
        </p:blipFill>
        <p:spPr>
          <a:xfrm>
            <a:off x="2313940" y="1880235"/>
            <a:ext cx="1630045" cy="988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图片 42" descr="思进环保"/>
          <p:cNvPicPr>
            <a:picLocks noChangeAspect="1"/>
          </p:cNvPicPr>
          <p:nvPr/>
        </p:nvPicPr>
        <p:blipFill>
          <a:blip r:embed="rId10" cstate="print"/>
          <a:srcRect l="21593" t="8526" r="17670" b="42270"/>
          <a:stretch>
            <a:fillRect/>
          </a:stretch>
        </p:blipFill>
        <p:spPr>
          <a:xfrm>
            <a:off x="8093710" y="4655820"/>
            <a:ext cx="1413510" cy="11849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4" name="图片 43" descr="新德音"/>
          <p:cNvPicPr>
            <a:picLocks noChangeAspect="1"/>
          </p:cNvPicPr>
          <p:nvPr/>
        </p:nvPicPr>
        <p:blipFill>
          <a:blip r:embed="rId11" cstate="print"/>
          <a:srcRect t="20810" b="12311"/>
          <a:stretch>
            <a:fillRect/>
          </a:stretch>
        </p:blipFill>
        <p:spPr>
          <a:xfrm>
            <a:off x="1470025" y="3500120"/>
            <a:ext cx="1630045" cy="9036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图片 46" descr="梦之翼"/>
          <p:cNvPicPr>
            <a:picLocks noChangeAspect="1"/>
          </p:cNvPicPr>
          <p:nvPr/>
        </p:nvPicPr>
        <p:blipFill>
          <a:blip r:embed="rId12" cstate="print"/>
          <a:srcRect l="3565" t="4662" r="10463" b="6293"/>
          <a:stretch>
            <a:fillRect/>
          </a:stretch>
        </p:blipFill>
        <p:spPr>
          <a:xfrm>
            <a:off x="5095240" y="4647565"/>
            <a:ext cx="2327275" cy="19951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图片 47" descr="滁州琴童网络科技有限公司"/>
          <p:cNvPicPr>
            <a:picLocks noChangeAspect="1"/>
          </p:cNvPicPr>
          <p:nvPr/>
        </p:nvPicPr>
        <p:blipFill>
          <a:blip r:embed="rId13" cstate="print"/>
          <a:srcRect t="36218" b="32172"/>
          <a:stretch>
            <a:fillRect/>
          </a:stretch>
        </p:blipFill>
        <p:spPr>
          <a:xfrm>
            <a:off x="7998460" y="1880235"/>
            <a:ext cx="1581150" cy="9874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图片 48" descr="智霸教育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952990" y="1684020"/>
            <a:ext cx="1858645" cy="1379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0" name="矩形 49"/>
          <p:cNvSpPr/>
          <p:nvPr/>
        </p:nvSpPr>
        <p:spPr>
          <a:xfrm>
            <a:off x="10911855" y="3258185"/>
            <a:ext cx="325438" cy="355600"/>
          </a:xfrm>
          <a:prstGeom prst="rect">
            <a:avLst/>
          </a:prstGeom>
          <a:solidFill>
            <a:srgbClr val="9F26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51" name="矩形 50"/>
          <p:cNvSpPr/>
          <p:nvPr/>
        </p:nvSpPr>
        <p:spPr>
          <a:xfrm>
            <a:off x="7749238" y="6037580"/>
            <a:ext cx="287337" cy="325438"/>
          </a:xfrm>
          <a:prstGeom prst="rect">
            <a:avLst/>
          </a:prstGeom>
          <a:solidFill>
            <a:srgbClr val="9F26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52" name="矩形 51"/>
          <p:cNvSpPr/>
          <p:nvPr/>
        </p:nvSpPr>
        <p:spPr>
          <a:xfrm>
            <a:off x="1002045" y="3258185"/>
            <a:ext cx="311150" cy="341313"/>
          </a:xfrm>
          <a:prstGeom prst="rect">
            <a:avLst/>
          </a:prstGeom>
          <a:solidFill>
            <a:srgbClr val="9F26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53" name="矩形 52"/>
          <p:cNvSpPr/>
          <p:nvPr/>
        </p:nvSpPr>
        <p:spPr>
          <a:xfrm>
            <a:off x="9953005" y="1210310"/>
            <a:ext cx="355600" cy="295275"/>
          </a:xfrm>
          <a:prstGeom prst="rect">
            <a:avLst/>
          </a:prstGeom>
          <a:solidFill>
            <a:srgbClr val="9F26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54" name="矩形 53"/>
          <p:cNvSpPr/>
          <p:nvPr/>
        </p:nvSpPr>
        <p:spPr>
          <a:xfrm>
            <a:off x="7289165" y="1087120"/>
            <a:ext cx="460375" cy="402590"/>
          </a:xfrm>
          <a:prstGeom prst="rect">
            <a:avLst/>
          </a:prstGeom>
          <a:solidFill>
            <a:srgbClr val="9F26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55" name="矩形 54"/>
          <p:cNvSpPr/>
          <p:nvPr/>
        </p:nvSpPr>
        <p:spPr>
          <a:xfrm>
            <a:off x="9953005" y="4655503"/>
            <a:ext cx="355600" cy="341312"/>
          </a:xfrm>
          <a:prstGeom prst="rect">
            <a:avLst/>
          </a:prstGeom>
          <a:solidFill>
            <a:srgbClr val="9F26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56" name="矩形 55"/>
          <p:cNvSpPr/>
          <p:nvPr/>
        </p:nvSpPr>
        <p:spPr>
          <a:xfrm>
            <a:off x="1745948" y="1209358"/>
            <a:ext cx="309562" cy="279400"/>
          </a:xfrm>
          <a:prstGeom prst="rect">
            <a:avLst/>
          </a:prstGeom>
          <a:solidFill>
            <a:srgbClr val="9F26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57" name="矩形 56"/>
          <p:cNvSpPr/>
          <p:nvPr/>
        </p:nvSpPr>
        <p:spPr>
          <a:xfrm>
            <a:off x="2474610" y="4647248"/>
            <a:ext cx="250825" cy="249237"/>
          </a:xfrm>
          <a:prstGeom prst="rect">
            <a:avLst/>
          </a:prstGeom>
          <a:solidFill>
            <a:srgbClr val="9F26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2" name="矩形 1"/>
          <p:cNvSpPr/>
          <p:nvPr/>
        </p:nvSpPr>
        <p:spPr>
          <a:xfrm>
            <a:off x="4496768" y="6037580"/>
            <a:ext cx="287337" cy="325438"/>
          </a:xfrm>
          <a:prstGeom prst="rect">
            <a:avLst/>
          </a:prstGeom>
          <a:solidFill>
            <a:srgbClr val="9F26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pic>
        <p:nvPicPr>
          <p:cNvPr id="3" name="图片 2" descr="滁州艾芯网络科技有限公司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291330" y="1505585"/>
            <a:ext cx="3458210" cy="1362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bldLvl="0" animBg="1"/>
      <p:bldP spid="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 bwMode="auto">
          <a:xfrm>
            <a:off x="3443586" y="2747648"/>
            <a:ext cx="1731010" cy="1032510"/>
            <a:chOff x="4353620" y="866311"/>
            <a:chExt cx="742365" cy="408300"/>
          </a:xfrm>
        </p:grpSpPr>
        <p:sp>
          <p:nvSpPr>
            <p:cNvPr id="5" name="KSO_Shape"/>
            <p:cNvSpPr/>
            <p:nvPr/>
          </p:nvSpPr>
          <p:spPr bwMode="auto">
            <a:xfrm>
              <a:off x="4353620" y="866311"/>
              <a:ext cx="742365" cy="408300"/>
            </a:xfrm>
            <a:custGeom>
              <a:avLst/>
              <a:gdLst>
                <a:gd name="T0" fmla="*/ 2147483646 w 5345"/>
                <a:gd name="T1" fmla="*/ 2147483646 h 2936"/>
                <a:gd name="T2" fmla="*/ 2147483646 w 5345"/>
                <a:gd name="T3" fmla="*/ 2147483646 h 2936"/>
                <a:gd name="T4" fmla="*/ 2147483646 w 5345"/>
                <a:gd name="T5" fmla="*/ 2147483646 h 2936"/>
                <a:gd name="T6" fmla="*/ 2147483646 w 5345"/>
                <a:gd name="T7" fmla="*/ 2147483646 h 2936"/>
                <a:gd name="T8" fmla="*/ 2147483646 w 5345"/>
                <a:gd name="T9" fmla="*/ 2147483646 h 2936"/>
                <a:gd name="T10" fmla="*/ 2147483646 w 5345"/>
                <a:gd name="T11" fmla="*/ 2147483646 h 2936"/>
                <a:gd name="T12" fmla="*/ 2147483646 w 5345"/>
                <a:gd name="T13" fmla="*/ 2147483646 h 2936"/>
                <a:gd name="T14" fmla="*/ 2147483646 w 5345"/>
                <a:gd name="T15" fmla="*/ 2147483646 h 2936"/>
                <a:gd name="T16" fmla="*/ 2147483646 w 5345"/>
                <a:gd name="T17" fmla="*/ 2147483646 h 2936"/>
                <a:gd name="T18" fmla="*/ 2147483646 w 5345"/>
                <a:gd name="T19" fmla="*/ 2147483646 h 2936"/>
                <a:gd name="T20" fmla="*/ 2147483646 w 5345"/>
                <a:gd name="T21" fmla="*/ 2147483646 h 2936"/>
                <a:gd name="T22" fmla="*/ 2147483646 w 5345"/>
                <a:gd name="T23" fmla="*/ 2147483646 h 2936"/>
                <a:gd name="T24" fmla="*/ 2147483646 w 5345"/>
                <a:gd name="T25" fmla="*/ 2147483646 h 2936"/>
                <a:gd name="T26" fmla="*/ 2147483646 w 5345"/>
                <a:gd name="T27" fmla="*/ 2147483646 h 2936"/>
                <a:gd name="T28" fmla="*/ 2147483646 w 5345"/>
                <a:gd name="T29" fmla="*/ 2147483646 h 2936"/>
                <a:gd name="T30" fmla="*/ 2147483646 w 5345"/>
                <a:gd name="T31" fmla="*/ 772639970 h 2936"/>
                <a:gd name="T32" fmla="*/ 2147483646 w 5345"/>
                <a:gd name="T33" fmla="*/ 0 h 2936"/>
                <a:gd name="T34" fmla="*/ 2147483646 w 5345"/>
                <a:gd name="T35" fmla="*/ 363587807 h 2936"/>
                <a:gd name="T36" fmla="*/ 2147483646 w 5345"/>
                <a:gd name="T37" fmla="*/ 2147483646 h 2936"/>
                <a:gd name="T38" fmla="*/ 2147483646 w 5345"/>
                <a:gd name="T39" fmla="*/ 2147483646 h 2936"/>
                <a:gd name="T40" fmla="*/ 2147483646 w 5345"/>
                <a:gd name="T41" fmla="*/ 2147483646 h 2936"/>
                <a:gd name="T42" fmla="*/ 2147483646 w 5345"/>
                <a:gd name="T43" fmla="*/ 2147483646 h 2936"/>
                <a:gd name="T44" fmla="*/ 2147483646 w 5345"/>
                <a:gd name="T45" fmla="*/ 2147483646 h 2936"/>
                <a:gd name="T46" fmla="*/ 2147483646 w 5345"/>
                <a:gd name="T47" fmla="*/ 2147483646 h 2936"/>
                <a:gd name="T48" fmla="*/ 2147483646 w 5345"/>
                <a:gd name="T49" fmla="*/ 2147483646 h 2936"/>
                <a:gd name="T50" fmla="*/ 2147483646 w 5345"/>
                <a:gd name="T51" fmla="*/ 2147483646 h 2936"/>
                <a:gd name="T52" fmla="*/ 2147483646 w 5345"/>
                <a:gd name="T53" fmla="*/ 2147483646 h 2936"/>
                <a:gd name="T54" fmla="*/ 2147483646 w 5345"/>
                <a:gd name="T55" fmla="*/ 2147483646 h 2936"/>
                <a:gd name="T56" fmla="*/ 2147483646 w 5345"/>
                <a:gd name="T57" fmla="*/ 2147483646 h 2936"/>
                <a:gd name="T58" fmla="*/ 2147483646 w 5345"/>
                <a:gd name="T59" fmla="*/ 2147483646 h 2936"/>
                <a:gd name="T60" fmla="*/ 2147483646 w 5345"/>
                <a:gd name="T61" fmla="*/ 2147483646 h 2936"/>
                <a:gd name="T62" fmla="*/ 452722804 w 5345"/>
                <a:gd name="T63" fmla="*/ 2147483646 h 2936"/>
                <a:gd name="T64" fmla="*/ 90570008 w 5345"/>
                <a:gd name="T65" fmla="*/ 2147483646 h 2936"/>
                <a:gd name="T66" fmla="*/ 1629877726 w 5345"/>
                <a:gd name="T67" fmla="*/ 2147483646 h 2936"/>
                <a:gd name="T68" fmla="*/ 2147483646 w 5345"/>
                <a:gd name="T69" fmla="*/ 2147483646 h 2936"/>
                <a:gd name="T70" fmla="*/ 2147483646 w 5345"/>
                <a:gd name="T71" fmla="*/ 2147483646 h 2936"/>
                <a:gd name="T72" fmla="*/ 2147483646 w 5345"/>
                <a:gd name="T73" fmla="*/ 2147483646 h 2936"/>
                <a:gd name="T74" fmla="*/ 2147483646 w 5345"/>
                <a:gd name="T75" fmla="*/ 2147483646 h 2936"/>
                <a:gd name="T76" fmla="*/ 2147483646 w 5345"/>
                <a:gd name="T77" fmla="*/ 2147483646 h 2936"/>
                <a:gd name="T78" fmla="*/ 2147483646 w 5345"/>
                <a:gd name="T79" fmla="*/ 2147483646 h 2936"/>
                <a:gd name="T80" fmla="*/ 2147483646 w 5345"/>
                <a:gd name="T81" fmla="*/ 2147483646 h 2936"/>
                <a:gd name="T82" fmla="*/ 2147483646 w 5345"/>
                <a:gd name="T83" fmla="*/ 2147483646 h 2936"/>
                <a:gd name="T84" fmla="*/ 2147483646 w 5345"/>
                <a:gd name="T85" fmla="*/ 2147483646 h 2936"/>
                <a:gd name="T86" fmla="*/ 2147483646 w 5345"/>
                <a:gd name="T87" fmla="*/ 2147483646 h 2936"/>
                <a:gd name="T88" fmla="*/ 2147483646 w 5345"/>
                <a:gd name="T89" fmla="*/ 2147483646 h 2936"/>
                <a:gd name="T90" fmla="*/ 2147483646 w 5345"/>
                <a:gd name="T91" fmla="*/ 2147483646 h 2936"/>
                <a:gd name="T92" fmla="*/ 2147483646 w 5345"/>
                <a:gd name="T93" fmla="*/ 2147483646 h 2936"/>
                <a:gd name="T94" fmla="*/ 2147483646 w 5345"/>
                <a:gd name="T95" fmla="*/ 2147483646 h 2936"/>
                <a:gd name="T96" fmla="*/ 2147483646 w 5345"/>
                <a:gd name="T97" fmla="*/ 2147483646 h 2936"/>
                <a:gd name="T98" fmla="*/ 2147483646 w 5345"/>
                <a:gd name="T99" fmla="*/ 2147483646 h 2936"/>
                <a:gd name="T100" fmla="*/ 2147483646 w 5345"/>
                <a:gd name="T101" fmla="*/ 2147483646 h 2936"/>
                <a:gd name="T102" fmla="*/ 2147483646 w 5345"/>
                <a:gd name="T103" fmla="*/ 2147483646 h 2936"/>
                <a:gd name="T104" fmla="*/ 2147483646 w 5345"/>
                <a:gd name="T105" fmla="*/ 2147483646 h 29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345" h="2936">
                  <a:moveTo>
                    <a:pt x="4729" y="1661"/>
                  </a:moveTo>
                  <a:lnTo>
                    <a:pt x="4729" y="1661"/>
                  </a:lnTo>
                  <a:lnTo>
                    <a:pt x="4723" y="1609"/>
                  </a:lnTo>
                  <a:lnTo>
                    <a:pt x="4716" y="1558"/>
                  </a:lnTo>
                  <a:lnTo>
                    <a:pt x="4706" y="1507"/>
                  </a:lnTo>
                  <a:lnTo>
                    <a:pt x="4693" y="1458"/>
                  </a:lnTo>
                  <a:lnTo>
                    <a:pt x="4679" y="1409"/>
                  </a:lnTo>
                  <a:lnTo>
                    <a:pt x="4663" y="1361"/>
                  </a:lnTo>
                  <a:lnTo>
                    <a:pt x="4644" y="1314"/>
                  </a:lnTo>
                  <a:lnTo>
                    <a:pt x="4622" y="1268"/>
                  </a:lnTo>
                  <a:lnTo>
                    <a:pt x="4600" y="1223"/>
                  </a:lnTo>
                  <a:lnTo>
                    <a:pt x="4575" y="1181"/>
                  </a:lnTo>
                  <a:lnTo>
                    <a:pt x="4548" y="1138"/>
                  </a:lnTo>
                  <a:lnTo>
                    <a:pt x="4519" y="1098"/>
                  </a:lnTo>
                  <a:lnTo>
                    <a:pt x="4489" y="1059"/>
                  </a:lnTo>
                  <a:lnTo>
                    <a:pt x="4457" y="1021"/>
                  </a:lnTo>
                  <a:lnTo>
                    <a:pt x="4422" y="984"/>
                  </a:lnTo>
                  <a:lnTo>
                    <a:pt x="4387" y="950"/>
                  </a:lnTo>
                  <a:lnTo>
                    <a:pt x="4350" y="917"/>
                  </a:lnTo>
                  <a:lnTo>
                    <a:pt x="4312" y="886"/>
                  </a:lnTo>
                  <a:lnTo>
                    <a:pt x="4272" y="856"/>
                  </a:lnTo>
                  <a:lnTo>
                    <a:pt x="4230" y="828"/>
                  </a:lnTo>
                  <a:lnTo>
                    <a:pt x="4188" y="802"/>
                  </a:lnTo>
                  <a:lnTo>
                    <a:pt x="4144" y="778"/>
                  </a:lnTo>
                  <a:lnTo>
                    <a:pt x="4099" y="757"/>
                  </a:lnTo>
                  <a:lnTo>
                    <a:pt x="4053" y="737"/>
                  </a:lnTo>
                  <a:lnTo>
                    <a:pt x="4005" y="719"/>
                  </a:lnTo>
                  <a:lnTo>
                    <a:pt x="3957" y="703"/>
                  </a:lnTo>
                  <a:lnTo>
                    <a:pt x="3907" y="689"/>
                  </a:lnTo>
                  <a:lnTo>
                    <a:pt x="3857" y="679"/>
                  </a:lnTo>
                  <a:lnTo>
                    <a:pt x="3806" y="670"/>
                  </a:lnTo>
                  <a:lnTo>
                    <a:pt x="3754" y="663"/>
                  </a:lnTo>
                  <a:lnTo>
                    <a:pt x="3701" y="660"/>
                  </a:lnTo>
                  <a:lnTo>
                    <a:pt x="3648" y="658"/>
                  </a:lnTo>
                  <a:lnTo>
                    <a:pt x="3608" y="660"/>
                  </a:lnTo>
                  <a:lnTo>
                    <a:pt x="3566" y="661"/>
                  </a:lnTo>
                  <a:lnTo>
                    <a:pt x="3526" y="665"/>
                  </a:lnTo>
                  <a:lnTo>
                    <a:pt x="3486" y="670"/>
                  </a:lnTo>
                  <a:lnTo>
                    <a:pt x="3446" y="677"/>
                  </a:lnTo>
                  <a:lnTo>
                    <a:pt x="3407" y="686"/>
                  </a:lnTo>
                  <a:lnTo>
                    <a:pt x="3368" y="695"/>
                  </a:lnTo>
                  <a:lnTo>
                    <a:pt x="3330" y="706"/>
                  </a:lnTo>
                  <a:lnTo>
                    <a:pt x="3294" y="718"/>
                  </a:lnTo>
                  <a:lnTo>
                    <a:pt x="3257" y="732"/>
                  </a:lnTo>
                  <a:lnTo>
                    <a:pt x="3220" y="746"/>
                  </a:lnTo>
                  <a:lnTo>
                    <a:pt x="3185" y="763"/>
                  </a:lnTo>
                  <a:lnTo>
                    <a:pt x="3150" y="779"/>
                  </a:lnTo>
                  <a:lnTo>
                    <a:pt x="3116" y="798"/>
                  </a:lnTo>
                  <a:lnTo>
                    <a:pt x="3083" y="817"/>
                  </a:lnTo>
                  <a:lnTo>
                    <a:pt x="3050" y="838"/>
                  </a:lnTo>
                  <a:lnTo>
                    <a:pt x="3038" y="793"/>
                  </a:lnTo>
                  <a:lnTo>
                    <a:pt x="3024" y="750"/>
                  </a:lnTo>
                  <a:lnTo>
                    <a:pt x="3007" y="707"/>
                  </a:lnTo>
                  <a:lnTo>
                    <a:pt x="2989" y="664"/>
                  </a:lnTo>
                  <a:lnTo>
                    <a:pt x="2970" y="623"/>
                  </a:lnTo>
                  <a:lnTo>
                    <a:pt x="2949" y="583"/>
                  </a:lnTo>
                  <a:lnTo>
                    <a:pt x="2927" y="542"/>
                  </a:lnTo>
                  <a:lnTo>
                    <a:pt x="2903" y="504"/>
                  </a:lnTo>
                  <a:lnTo>
                    <a:pt x="2877" y="467"/>
                  </a:lnTo>
                  <a:lnTo>
                    <a:pt x="2850" y="430"/>
                  </a:lnTo>
                  <a:lnTo>
                    <a:pt x="2821" y="396"/>
                  </a:lnTo>
                  <a:lnTo>
                    <a:pt x="2792" y="361"/>
                  </a:lnTo>
                  <a:lnTo>
                    <a:pt x="2761" y="329"/>
                  </a:lnTo>
                  <a:lnTo>
                    <a:pt x="2728" y="297"/>
                  </a:lnTo>
                  <a:lnTo>
                    <a:pt x="2694" y="268"/>
                  </a:lnTo>
                  <a:lnTo>
                    <a:pt x="2659" y="238"/>
                  </a:lnTo>
                  <a:lnTo>
                    <a:pt x="2623" y="211"/>
                  </a:lnTo>
                  <a:lnTo>
                    <a:pt x="2586" y="185"/>
                  </a:lnTo>
                  <a:lnTo>
                    <a:pt x="2548" y="161"/>
                  </a:lnTo>
                  <a:lnTo>
                    <a:pt x="2509" y="139"/>
                  </a:lnTo>
                  <a:lnTo>
                    <a:pt x="2468" y="117"/>
                  </a:lnTo>
                  <a:lnTo>
                    <a:pt x="2427" y="97"/>
                  </a:lnTo>
                  <a:lnTo>
                    <a:pt x="2384" y="79"/>
                  </a:lnTo>
                  <a:lnTo>
                    <a:pt x="2342" y="63"/>
                  </a:lnTo>
                  <a:lnTo>
                    <a:pt x="2298" y="49"/>
                  </a:lnTo>
                  <a:lnTo>
                    <a:pt x="2253" y="36"/>
                  </a:lnTo>
                  <a:lnTo>
                    <a:pt x="2208" y="25"/>
                  </a:lnTo>
                  <a:lnTo>
                    <a:pt x="2162" y="17"/>
                  </a:lnTo>
                  <a:lnTo>
                    <a:pt x="2114" y="9"/>
                  </a:lnTo>
                  <a:lnTo>
                    <a:pt x="2067" y="4"/>
                  </a:lnTo>
                  <a:lnTo>
                    <a:pt x="2019" y="1"/>
                  </a:lnTo>
                  <a:lnTo>
                    <a:pt x="1971" y="0"/>
                  </a:lnTo>
                  <a:lnTo>
                    <a:pt x="1941" y="0"/>
                  </a:lnTo>
                  <a:lnTo>
                    <a:pt x="1913" y="1"/>
                  </a:lnTo>
                  <a:lnTo>
                    <a:pt x="1884" y="4"/>
                  </a:lnTo>
                  <a:lnTo>
                    <a:pt x="1856" y="6"/>
                  </a:lnTo>
                  <a:lnTo>
                    <a:pt x="1829" y="8"/>
                  </a:lnTo>
                  <a:lnTo>
                    <a:pt x="1800" y="13"/>
                  </a:lnTo>
                  <a:lnTo>
                    <a:pt x="1746" y="23"/>
                  </a:lnTo>
                  <a:lnTo>
                    <a:pt x="1691" y="34"/>
                  </a:lnTo>
                  <a:lnTo>
                    <a:pt x="1638" y="50"/>
                  </a:lnTo>
                  <a:lnTo>
                    <a:pt x="1587" y="68"/>
                  </a:lnTo>
                  <a:lnTo>
                    <a:pt x="1536" y="88"/>
                  </a:lnTo>
                  <a:lnTo>
                    <a:pt x="1487" y="110"/>
                  </a:lnTo>
                  <a:lnTo>
                    <a:pt x="1438" y="135"/>
                  </a:lnTo>
                  <a:lnTo>
                    <a:pt x="1392" y="161"/>
                  </a:lnTo>
                  <a:lnTo>
                    <a:pt x="1347" y="191"/>
                  </a:lnTo>
                  <a:lnTo>
                    <a:pt x="1303" y="221"/>
                  </a:lnTo>
                  <a:lnTo>
                    <a:pt x="1260" y="255"/>
                  </a:lnTo>
                  <a:lnTo>
                    <a:pt x="1220" y="290"/>
                  </a:lnTo>
                  <a:lnTo>
                    <a:pt x="1181" y="327"/>
                  </a:lnTo>
                  <a:lnTo>
                    <a:pt x="1144" y="366"/>
                  </a:lnTo>
                  <a:lnTo>
                    <a:pt x="1109" y="406"/>
                  </a:lnTo>
                  <a:lnTo>
                    <a:pt x="1076" y="448"/>
                  </a:lnTo>
                  <a:lnTo>
                    <a:pt x="1045" y="491"/>
                  </a:lnTo>
                  <a:lnTo>
                    <a:pt x="1016" y="538"/>
                  </a:lnTo>
                  <a:lnTo>
                    <a:pt x="989" y="584"/>
                  </a:lnTo>
                  <a:lnTo>
                    <a:pt x="964" y="632"/>
                  </a:lnTo>
                  <a:lnTo>
                    <a:pt x="942" y="681"/>
                  </a:lnTo>
                  <a:lnTo>
                    <a:pt x="922" y="732"/>
                  </a:lnTo>
                  <a:lnTo>
                    <a:pt x="905" y="784"/>
                  </a:lnTo>
                  <a:lnTo>
                    <a:pt x="890" y="837"/>
                  </a:lnTo>
                  <a:lnTo>
                    <a:pt x="877" y="890"/>
                  </a:lnTo>
                  <a:lnTo>
                    <a:pt x="867" y="946"/>
                  </a:lnTo>
                  <a:lnTo>
                    <a:pt x="864" y="973"/>
                  </a:lnTo>
                  <a:lnTo>
                    <a:pt x="860" y="1002"/>
                  </a:lnTo>
                  <a:lnTo>
                    <a:pt x="858" y="1030"/>
                  </a:lnTo>
                  <a:lnTo>
                    <a:pt x="855" y="1059"/>
                  </a:lnTo>
                  <a:lnTo>
                    <a:pt x="855" y="1087"/>
                  </a:lnTo>
                  <a:lnTo>
                    <a:pt x="854" y="1115"/>
                  </a:lnTo>
                  <a:lnTo>
                    <a:pt x="855" y="1150"/>
                  </a:lnTo>
                  <a:lnTo>
                    <a:pt x="857" y="1183"/>
                  </a:lnTo>
                  <a:lnTo>
                    <a:pt x="860" y="1216"/>
                  </a:lnTo>
                  <a:lnTo>
                    <a:pt x="864" y="1250"/>
                  </a:lnTo>
                  <a:lnTo>
                    <a:pt x="845" y="1249"/>
                  </a:lnTo>
                  <a:lnTo>
                    <a:pt x="801" y="1250"/>
                  </a:lnTo>
                  <a:lnTo>
                    <a:pt x="758" y="1253"/>
                  </a:lnTo>
                  <a:lnTo>
                    <a:pt x="716" y="1259"/>
                  </a:lnTo>
                  <a:lnTo>
                    <a:pt x="674" y="1266"/>
                  </a:lnTo>
                  <a:lnTo>
                    <a:pt x="633" y="1275"/>
                  </a:lnTo>
                  <a:lnTo>
                    <a:pt x="594" y="1287"/>
                  </a:lnTo>
                  <a:lnTo>
                    <a:pt x="555" y="1300"/>
                  </a:lnTo>
                  <a:lnTo>
                    <a:pt x="515" y="1316"/>
                  </a:lnTo>
                  <a:lnTo>
                    <a:pt x="479" y="1332"/>
                  </a:lnTo>
                  <a:lnTo>
                    <a:pt x="442" y="1351"/>
                  </a:lnTo>
                  <a:lnTo>
                    <a:pt x="407" y="1371"/>
                  </a:lnTo>
                  <a:lnTo>
                    <a:pt x="372" y="1393"/>
                  </a:lnTo>
                  <a:lnTo>
                    <a:pt x="339" y="1416"/>
                  </a:lnTo>
                  <a:lnTo>
                    <a:pt x="307" y="1441"/>
                  </a:lnTo>
                  <a:lnTo>
                    <a:pt x="277" y="1468"/>
                  </a:lnTo>
                  <a:lnTo>
                    <a:pt x="248" y="1496"/>
                  </a:lnTo>
                  <a:lnTo>
                    <a:pt x="219" y="1525"/>
                  </a:lnTo>
                  <a:lnTo>
                    <a:pt x="193" y="1556"/>
                  </a:lnTo>
                  <a:lnTo>
                    <a:pt x="169" y="1588"/>
                  </a:lnTo>
                  <a:lnTo>
                    <a:pt x="145" y="1621"/>
                  </a:lnTo>
                  <a:lnTo>
                    <a:pt x="122" y="1655"/>
                  </a:lnTo>
                  <a:lnTo>
                    <a:pt x="102" y="1690"/>
                  </a:lnTo>
                  <a:lnTo>
                    <a:pt x="83" y="1726"/>
                  </a:lnTo>
                  <a:lnTo>
                    <a:pt x="67" y="1764"/>
                  </a:lnTo>
                  <a:lnTo>
                    <a:pt x="51" y="1802"/>
                  </a:lnTo>
                  <a:lnTo>
                    <a:pt x="38" y="1841"/>
                  </a:lnTo>
                  <a:lnTo>
                    <a:pt x="28" y="1882"/>
                  </a:lnTo>
                  <a:lnTo>
                    <a:pt x="18" y="1923"/>
                  </a:lnTo>
                  <a:lnTo>
                    <a:pt x="10" y="1965"/>
                  </a:lnTo>
                  <a:lnTo>
                    <a:pt x="5" y="2006"/>
                  </a:lnTo>
                  <a:lnTo>
                    <a:pt x="2" y="2049"/>
                  </a:lnTo>
                  <a:lnTo>
                    <a:pt x="0" y="2092"/>
                  </a:lnTo>
                  <a:lnTo>
                    <a:pt x="2" y="2135"/>
                  </a:lnTo>
                  <a:lnTo>
                    <a:pt x="5" y="2176"/>
                  </a:lnTo>
                  <a:lnTo>
                    <a:pt x="10" y="2217"/>
                  </a:lnTo>
                  <a:lnTo>
                    <a:pt x="17" y="2257"/>
                  </a:lnTo>
                  <a:lnTo>
                    <a:pt x="25" y="2297"/>
                  </a:lnTo>
                  <a:lnTo>
                    <a:pt x="36" y="2336"/>
                  </a:lnTo>
                  <a:lnTo>
                    <a:pt x="49" y="2374"/>
                  </a:lnTo>
                  <a:lnTo>
                    <a:pt x="63" y="2411"/>
                  </a:lnTo>
                  <a:lnTo>
                    <a:pt x="79" y="2448"/>
                  </a:lnTo>
                  <a:lnTo>
                    <a:pt x="96" y="2483"/>
                  </a:lnTo>
                  <a:lnTo>
                    <a:pt x="115" y="2517"/>
                  </a:lnTo>
                  <a:lnTo>
                    <a:pt x="137" y="2552"/>
                  </a:lnTo>
                  <a:lnTo>
                    <a:pt x="159" y="2584"/>
                  </a:lnTo>
                  <a:lnTo>
                    <a:pt x="183" y="2615"/>
                  </a:lnTo>
                  <a:lnTo>
                    <a:pt x="208" y="2645"/>
                  </a:lnTo>
                  <a:lnTo>
                    <a:pt x="234" y="2674"/>
                  </a:lnTo>
                  <a:lnTo>
                    <a:pt x="262" y="2702"/>
                  </a:lnTo>
                  <a:lnTo>
                    <a:pt x="290" y="2728"/>
                  </a:lnTo>
                  <a:lnTo>
                    <a:pt x="321" y="2753"/>
                  </a:lnTo>
                  <a:lnTo>
                    <a:pt x="352" y="2777"/>
                  </a:lnTo>
                  <a:lnTo>
                    <a:pt x="385" y="2799"/>
                  </a:lnTo>
                  <a:lnTo>
                    <a:pt x="418" y="2819"/>
                  </a:lnTo>
                  <a:lnTo>
                    <a:pt x="453" y="2840"/>
                  </a:lnTo>
                  <a:lnTo>
                    <a:pt x="488" y="2856"/>
                  </a:lnTo>
                  <a:lnTo>
                    <a:pt x="525" y="2873"/>
                  </a:lnTo>
                  <a:lnTo>
                    <a:pt x="563" y="2887"/>
                  </a:lnTo>
                  <a:lnTo>
                    <a:pt x="601" y="2899"/>
                  </a:lnTo>
                  <a:lnTo>
                    <a:pt x="640" y="2909"/>
                  </a:lnTo>
                  <a:lnTo>
                    <a:pt x="679" y="2919"/>
                  </a:lnTo>
                  <a:lnTo>
                    <a:pt x="719" y="2926"/>
                  </a:lnTo>
                  <a:lnTo>
                    <a:pt x="761" y="2931"/>
                  </a:lnTo>
                  <a:lnTo>
                    <a:pt x="802" y="2934"/>
                  </a:lnTo>
                  <a:lnTo>
                    <a:pt x="802" y="2936"/>
                  </a:lnTo>
                  <a:lnTo>
                    <a:pt x="4682" y="2936"/>
                  </a:lnTo>
                  <a:lnTo>
                    <a:pt x="4682" y="2933"/>
                  </a:lnTo>
                  <a:lnTo>
                    <a:pt x="4693" y="2934"/>
                  </a:lnTo>
                  <a:lnTo>
                    <a:pt x="4706" y="2936"/>
                  </a:lnTo>
                  <a:lnTo>
                    <a:pt x="4740" y="2936"/>
                  </a:lnTo>
                  <a:lnTo>
                    <a:pt x="4772" y="2933"/>
                  </a:lnTo>
                  <a:lnTo>
                    <a:pt x="4804" y="2928"/>
                  </a:lnTo>
                  <a:lnTo>
                    <a:pt x="4836" y="2922"/>
                  </a:lnTo>
                  <a:lnTo>
                    <a:pt x="4866" y="2915"/>
                  </a:lnTo>
                  <a:lnTo>
                    <a:pt x="4896" y="2907"/>
                  </a:lnTo>
                  <a:lnTo>
                    <a:pt x="4926" y="2898"/>
                  </a:lnTo>
                  <a:lnTo>
                    <a:pt x="4955" y="2886"/>
                  </a:lnTo>
                  <a:lnTo>
                    <a:pt x="4984" y="2873"/>
                  </a:lnTo>
                  <a:lnTo>
                    <a:pt x="5011" y="2859"/>
                  </a:lnTo>
                  <a:lnTo>
                    <a:pt x="5038" y="2843"/>
                  </a:lnTo>
                  <a:lnTo>
                    <a:pt x="5063" y="2827"/>
                  </a:lnTo>
                  <a:lnTo>
                    <a:pt x="5089" y="2809"/>
                  </a:lnTo>
                  <a:lnTo>
                    <a:pt x="5113" y="2790"/>
                  </a:lnTo>
                  <a:lnTo>
                    <a:pt x="5135" y="2770"/>
                  </a:lnTo>
                  <a:lnTo>
                    <a:pt x="5158" y="2748"/>
                  </a:lnTo>
                  <a:lnTo>
                    <a:pt x="5179" y="2727"/>
                  </a:lnTo>
                  <a:lnTo>
                    <a:pt x="5199" y="2703"/>
                  </a:lnTo>
                  <a:lnTo>
                    <a:pt x="5218" y="2680"/>
                  </a:lnTo>
                  <a:lnTo>
                    <a:pt x="5236" y="2655"/>
                  </a:lnTo>
                  <a:lnTo>
                    <a:pt x="5252" y="2629"/>
                  </a:lnTo>
                  <a:lnTo>
                    <a:pt x="5268" y="2602"/>
                  </a:lnTo>
                  <a:lnTo>
                    <a:pt x="5282" y="2574"/>
                  </a:lnTo>
                  <a:lnTo>
                    <a:pt x="5295" y="2546"/>
                  </a:lnTo>
                  <a:lnTo>
                    <a:pt x="5306" y="2517"/>
                  </a:lnTo>
                  <a:lnTo>
                    <a:pt x="5316" y="2488"/>
                  </a:lnTo>
                  <a:lnTo>
                    <a:pt x="5325" y="2457"/>
                  </a:lnTo>
                  <a:lnTo>
                    <a:pt x="5332" y="2426"/>
                  </a:lnTo>
                  <a:lnTo>
                    <a:pt x="5338" y="2394"/>
                  </a:lnTo>
                  <a:lnTo>
                    <a:pt x="5341" y="2362"/>
                  </a:lnTo>
                  <a:lnTo>
                    <a:pt x="5344" y="2330"/>
                  </a:lnTo>
                  <a:lnTo>
                    <a:pt x="5345" y="2297"/>
                  </a:lnTo>
                  <a:lnTo>
                    <a:pt x="5344" y="2265"/>
                  </a:lnTo>
                  <a:lnTo>
                    <a:pt x="5341" y="2233"/>
                  </a:lnTo>
                  <a:lnTo>
                    <a:pt x="5338" y="2203"/>
                  </a:lnTo>
                  <a:lnTo>
                    <a:pt x="5333" y="2172"/>
                  </a:lnTo>
                  <a:lnTo>
                    <a:pt x="5326" y="2141"/>
                  </a:lnTo>
                  <a:lnTo>
                    <a:pt x="5318" y="2111"/>
                  </a:lnTo>
                  <a:lnTo>
                    <a:pt x="5308" y="2083"/>
                  </a:lnTo>
                  <a:lnTo>
                    <a:pt x="5296" y="2054"/>
                  </a:lnTo>
                  <a:lnTo>
                    <a:pt x="5284" y="2026"/>
                  </a:lnTo>
                  <a:lnTo>
                    <a:pt x="5271" y="2000"/>
                  </a:lnTo>
                  <a:lnTo>
                    <a:pt x="5256" y="1974"/>
                  </a:lnTo>
                  <a:lnTo>
                    <a:pt x="5241" y="1948"/>
                  </a:lnTo>
                  <a:lnTo>
                    <a:pt x="5223" y="1923"/>
                  </a:lnTo>
                  <a:lnTo>
                    <a:pt x="5205" y="1899"/>
                  </a:lnTo>
                  <a:lnTo>
                    <a:pt x="5185" y="1877"/>
                  </a:lnTo>
                  <a:lnTo>
                    <a:pt x="5165" y="1854"/>
                  </a:lnTo>
                  <a:lnTo>
                    <a:pt x="5143" y="1834"/>
                  </a:lnTo>
                  <a:lnTo>
                    <a:pt x="5121" y="1814"/>
                  </a:lnTo>
                  <a:lnTo>
                    <a:pt x="5098" y="1795"/>
                  </a:lnTo>
                  <a:lnTo>
                    <a:pt x="5074" y="1777"/>
                  </a:lnTo>
                  <a:lnTo>
                    <a:pt x="5049" y="1761"/>
                  </a:lnTo>
                  <a:lnTo>
                    <a:pt x="5023" y="1745"/>
                  </a:lnTo>
                  <a:lnTo>
                    <a:pt x="4997" y="1731"/>
                  </a:lnTo>
                  <a:lnTo>
                    <a:pt x="4969" y="1717"/>
                  </a:lnTo>
                  <a:lnTo>
                    <a:pt x="4941" y="1706"/>
                  </a:lnTo>
                  <a:lnTo>
                    <a:pt x="4913" y="1696"/>
                  </a:lnTo>
                  <a:lnTo>
                    <a:pt x="4883" y="1686"/>
                  </a:lnTo>
                  <a:lnTo>
                    <a:pt x="4853" y="1678"/>
                  </a:lnTo>
                  <a:lnTo>
                    <a:pt x="4823" y="1672"/>
                  </a:lnTo>
                  <a:lnTo>
                    <a:pt x="4792" y="1667"/>
                  </a:lnTo>
                  <a:lnTo>
                    <a:pt x="4761" y="1664"/>
                  </a:lnTo>
                  <a:lnTo>
                    <a:pt x="4729" y="1661"/>
                  </a:ln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defTabSz="685165">
                <a:defRPr/>
              </a:pPr>
              <a:endParaRPr lang="zh-CN" altLang="en-US" sz="1100">
                <a:solidFill>
                  <a:srgbClr val="5B9BD5">
                    <a:lumMod val="75000"/>
                  </a:srgbClr>
                </a:solidFill>
              </a:endParaRPr>
            </a:p>
          </p:txBody>
        </p:sp>
        <p:sp>
          <p:nvSpPr>
            <p:cNvPr id="6" name="文本框 69"/>
            <p:cNvSpPr txBox="1"/>
            <p:nvPr/>
          </p:nvSpPr>
          <p:spPr>
            <a:xfrm>
              <a:off x="4404734" y="997000"/>
              <a:ext cx="587401" cy="255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85165">
                <a:defRPr/>
              </a:pPr>
              <a:r>
                <a:rPr lang="en-US" altLang="zh-CN" sz="3600" b="1" dirty="0" smtClean="0">
                  <a:solidFill>
                    <a:prstClr val="black"/>
                  </a:solidFill>
                  <a:latin typeface="微软雅黑" panose="020B0503020204020204" pitchFamily="34" charset="-122"/>
                  <a:cs typeface="Arial" panose="020B0604020202020204" pitchFamily="34" charset="0"/>
                </a:rPr>
                <a:t>3</a:t>
              </a:r>
              <a:endParaRPr lang="zh-CN" altLang="en-US" sz="3600" b="1" dirty="0">
                <a:solidFill>
                  <a:prstClr val="black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45457" y="2959291"/>
            <a:ext cx="483130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kern="0" dirty="0" smtClean="0">
                <a:solidFill>
                  <a:srgbClr val="C00000"/>
                </a:solidFill>
              </a:rPr>
              <a:t>财务分析</a:t>
            </a:r>
            <a:endParaRPr lang="zh-CN" altLang="en-US" sz="4000" b="1" kern="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52 0.00023 L -3.51034E-6 0.00023 " pathEditMode="relative" rAng="0" ptsTypes="AA">
                                      <p:cBhvr>
                                        <p:cTn id="9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11543" y="-70339"/>
            <a:ext cx="1118215" cy="562707"/>
          </a:xfrm>
        </p:spPr>
        <p:txBody>
          <a:bodyPr>
            <a:noAutofit/>
          </a:bodyPr>
          <a:lstStyle/>
          <a:p>
            <a:r>
              <a:rPr lang="zh-CN" altLang="en-US" sz="166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财务分析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695901" y="249943"/>
            <a:ext cx="3191093" cy="679699"/>
            <a:chOff x="903371" y="249943"/>
            <a:chExt cx="2831223" cy="679699"/>
          </a:xfrm>
        </p:grpSpPr>
        <p:sp>
          <p:nvSpPr>
            <p:cNvPr id="44" name="任意多边形 43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5" name="任意多边形 44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52" name="矩形 3"/>
          <p:cNvSpPr>
            <a:spLocks noChangeArrowheads="1"/>
          </p:cNvSpPr>
          <p:nvPr/>
        </p:nvSpPr>
        <p:spPr bwMode="auto">
          <a:xfrm>
            <a:off x="1487805" y="415925"/>
            <a:ext cx="1401445" cy="43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68582" tIns="34292" rIns="68582" bIns="34292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Arial" panose="020B0604020202020204" pitchFamily="34" charset="0"/>
              </a:rPr>
              <a:t>财务状况</a:t>
            </a:r>
            <a:endParaRPr lang="zh-CN" altLang="en-US" sz="24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7428932" y="1469302"/>
            <a:ext cx="4763068" cy="380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0556" tIns="55277" rIns="110556" bIns="5527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indent="0" algn="l" fontAlgn="auto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      本佳</a:t>
            </a:r>
            <a:r>
              <a:rPr lang="zh-CN" altLang="en-US" sz="2400" dirty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于</a:t>
            </a:r>
            <a:r>
              <a:rPr lang="en-US" altLang="zh-CN" sz="2400" dirty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2016</a:t>
            </a:r>
            <a:r>
              <a:rPr lang="zh-CN" altLang="en-US" sz="2400" dirty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下半年成立</a:t>
            </a:r>
            <a:r>
              <a:rPr lang="zh-CN" altLang="en-US" sz="2400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，由于学业情况，</a:t>
            </a:r>
            <a:r>
              <a:rPr lang="en-US" altLang="zh-CN" sz="2400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2016</a:t>
            </a:r>
            <a:r>
              <a:rPr lang="zh-CN" altLang="en-US" sz="2400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年到</a:t>
            </a:r>
            <a:r>
              <a:rPr lang="en-US" altLang="zh-CN" sz="2400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2017</a:t>
            </a:r>
            <a:r>
              <a:rPr lang="zh-CN" altLang="en-US" sz="2400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年期间运营尚不完善。于</a:t>
            </a:r>
            <a:r>
              <a:rPr lang="en-US" altLang="zh-CN" sz="2400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2017</a:t>
            </a:r>
            <a:r>
              <a:rPr lang="zh-CN" altLang="en-US" sz="2400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年</a:t>
            </a:r>
            <a:r>
              <a:rPr lang="en-US" altLang="zh-CN" sz="2400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10</a:t>
            </a:r>
            <a:r>
              <a:rPr lang="zh-CN" altLang="en-US" sz="2400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月正式运营，</a:t>
            </a:r>
            <a:r>
              <a:rPr lang="en-US" altLang="zh-CN" sz="2400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2017</a:t>
            </a:r>
            <a:r>
              <a:rPr lang="zh-CN" altLang="en-US" sz="2400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年公司总资产</a:t>
            </a:r>
            <a:r>
              <a:rPr lang="en-US" altLang="zh-CN" sz="2400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128</a:t>
            </a:r>
            <a:r>
              <a:rPr lang="zh-CN" altLang="en-US" sz="2400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万，毛利润</a:t>
            </a:r>
            <a:r>
              <a:rPr lang="en-US" altLang="zh-CN" sz="2400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67</a:t>
            </a:r>
            <a:r>
              <a:rPr lang="zh-CN" altLang="en-US" sz="2400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万，预计</a:t>
            </a:r>
            <a:r>
              <a:rPr lang="en-US" altLang="zh-CN" sz="2400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2018</a:t>
            </a:r>
            <a:r>
              <a:rPr lang="zh-CN" altLang="en-US" sz="2400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年将达到</a:t>
            </a:r>
            <a:r>
              <a:rPr lang="en-US" altLang="zh-CN" sz="2400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200</a:t>
            </a:r>
            <a:r>
              <a:rPr lang="zh-CN" altLang="en-US" sz="2400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万。公司</a:t>
            </a:r>
            <a:r>
              <a:rPr lang="zh-CN" altLang="en-US" sz="2400" dirty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各部门趋近标准化运营，其偿债能力随经营规模的扩大，财务风险也大大</a:t>
            </a:r>
            <a:r>
              <a:rPr lang="zh-CN" altLang="en-US" sz="2400" dirty="0" smtClean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降低 ；</a:t>
            </a:r>
            <a:r>
              <a:rPr lang="zh-CN" altLang="en-US" sz="2400" dirty="0">
                <a:solidFill>
                  <a:srgbClr val="C00000"/>
                </a:solidFill>
                <a:ea typeface="宋体" panose="02010600030101010101" pitchFamily="2" charset="-122"/>
                <a:sym typeface="+mn-ea"/>
              </a:rPr>
              <a:t>盈利能力也不断上升，真正的做到了持续经营。</a:t>
            </a:r>
          </a:p>
        </p:txBody>
      </p:sp>
      <p:pic>
        <p:nvPicPr>
          <p:cNvPr id="12" name="图片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5901" y="1319592"/>
            <a:ext cx="6638568" cy="41043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695901" y="249943"/>
            <a:ext cx="3191093" cy="679699"/>
            <a:chOff x="903371" y="249943"/>
            <a:chExt cx="2831223" cy="679699"/>
          </a:xfrm>
        </p:grpSpPr>
        <p:sp>
          <p:nvSpPr>
            <p:cNvPr id="44" name="任意多边形 43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5" name="任意多边形 44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52" name="矩形 3"/>
          <p:cNvSpPr>
            <a:spLocks noChangeArrowheads="1"/>
          </p:cNvSpPr>
          <p:nvPr/>
        </p:nvSpPr>
        <p:spPr bwMode="auto">
          <a:xfrm>
            <a:off x="816961" y="332360"/>
            <a:ext cx="3288911" cy="43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68582" tIns="34292" rIns="68582" bIns="34292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Arial" panose="020B0604020202020204" pitchFamily="34" charset="0"/>
              </a:rPr>
              <a:t>财务状况（部分）</a:t>
            </a:r>
            <a:endParaRPr lang="zh-CN" altLang="en-US" sz="24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18365" y="1142747"/>
          <a:ext cx="5691116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679"/>
                <a:gridCol w="1298879"/>
                <a:gridCol w="1422779"/>
                <a:gridCol w="1422779"/>
              </a:tblGrid>
              <a:tr h="41322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2018</a:t>
                      </a:r>
                      <a:r>
                        <a:rPr lang="zh-CN" altLang="en-US" sz="2400" dirty="0" smtClean="0"/>
                        <a:t>年</a:t>
                      </a:r>
                      <a:endParaRPr lang="en-US" altLang="zh-CN" sz="2400" dirty="0" smtClean="0"/>
                    </a:p>
                    <a:p>
                      <a:r>
                        <a:rPr lang="zh-CN" altLang="en-US" sz="2400" dirty="0" smtClean="0"/>
                        <a:t>服务企业</a:t>
                      </a:r>
                      <a:endParaRPr lang="zh-CN" altLang="en-US" sz="2400" dirty="0"/>
                    </a:p>
                  </a:txBody>
                  <a:tcPr>
                    <a:solidFill>
                      <a:srgbClr val="B22B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价格</a:t>
                      </a:r>
                      <a:endParaRPr lang="zh-CN" altLang="en-US" sz="2400" dirty="0"/>
                    </a:p>
                  </a:txBody>
                  <a:tcPr>
                    <a:solidFill>
                      <a:srgbClr val="B22B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服务企业</a:t>
                      </a:r>
                      <a:endParaRPr lang="zh-CN" altLang="en-US" sz="2400" dirty="0"/>
                    </a:p>
                  </a:txBody>
                  <a:tcPr>
                    <a:solidFill>
                      <a:srgbClr val="B22B2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价格</a:t>
                      </a:r>
                      <a:endParaRPr lang="zh-CN" altLang="en-US" sz="2400" dirty="0"/>
                    </a:p>
                  </a:txBody>
                  <a:tcPr>
                    <a:solidFill>
                      <a:srgbClr val="B22B21"/>
                    </a:solidFill>
                  </a:tcPr>
                </a:tc>
              </a:tr>
              <a:tr h="413220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滁州章广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30</a:t>
                      </a:r>
                      <a:r>
                        <a:rPr lang="zh-CN" altLang="en-US" sz="2400" dirty="0" smtClean="0"/>
                        <a:t>万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居家无忧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5</a:t>
                      </a:r>
                      <a:r>
                        <a:rPr lang="zh-CN" altLang="en-US" sz="2400" dirty="0" smtClean="0"/>
                        <a:t>万</a:t>
                      </a:r>
                      <a:endParaRPr lang="zh-CN" altLang="en-US" sz="2400" dirty="0"/>
                    </a:p>
                  </a:txBody>
                  <a:tcPr/>
                </a:tc>
              </a:tr>
              <a:tr h="563224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启迪之星（滁州）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5</a:t>
                      </a:r>
                      <a:r>
                        <a:rPr lang="zh-CN" altLang="en-US" sz="2400" dirty="0" smtClean="0"/>
                        <a:t>万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清体</a:t>
                      </a:r>
                      <a:r>
                        <a:rPr lang="en-US" altLang="zh-CN" sz="2400" dirty="0" smtClean="0"/>
                        <a:t>3H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5</a:t>
                      </a:r>
                      <a:r>
                        <a:rPr lang="zh-CN" altLang="en-US" sz="2400" dirty="0" smtClean="0"/>
                        <a:t>万</a:t>
                      </a:r>
                      <a:endParaRPr lang="zh-CN" altLang="en-US" sz="2400" dirty="0"/>
                    </a:p>
                  </a:txBody>
                  <a:tcPr/>
                </a:tc>
              </a:tr>
              <a:tr h="413220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启迪之星（宁波）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3</a:t>
                      </a:r>
                      <a:r>
                        <a:rPr lang="zh-CN" altLang="en-US" sz="2400" dirty="0" smtClean="0"/>
                        <a:t>万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科科通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10</a:t>
                      </a:r>
                      <a:r>
                        <a:rPr lang="zh-CN" altLang="en-US" sz="2400" dirty="0" smtClean="0"/>
                        <a:t>万</a:t>
                      </a:r>
                      <a:endParaRPr lang="zh-CN" altLang="en-US" sz="2400" dirty="0"/>
                    </a:p>
                  </a:txBody>
                  <a:tcPr/>
                </a:tc>
              </a:tr>
              <a:tr h="743796"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金鹏物业公司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3</a:t>
                      </a:r>
                      <a:r>
                        <a:rPr lang="zh-CN" altLang="en-US" sz="2400" dirty="0" smtClean="0"/>
                        <a:t>万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/>
                        <a:t>艾芯科技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10</a:t>
                      </a:r>
                      <a:r>
                        <a:rPr lang="zh-CN" altLang="en-US" sz="2400" dirty="0" smtClean="0"/>
                        <a:t>万</a:t>
                      </a:r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图表 8"/>
          <p:cNvGraphicFramePr/>
          <p:nvPr/>
        </p:nvGraphicFramePr>
        <p:xfrm>
          <a:off x="6094485" y="1026741"/>
          <a:ext cx="5988334" cy="4057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合 67"/>
          <p:cNvGrpSpPr/>
          <p:nvPr/>
        </p:nvGrpSpPr>
        <p:grpSpPr bwMode="auto">
          <a:xfrm>
            <a:off x="645795" y="156845"/>
            <a:ext cx="1731010" cy="1032510"/>
            <a:chOff x="4353620" y="866311"/>
            <a:chExt cx="742365" cy="408300"/>
          </a:xfrm>
        </p:grpSpPr>
        <p:sp>
          <p:nvSpPr>
            <p:cNvPr id="69" name="KSO_Shape"/>
            <p:cNvSpPr/>
            <p:nvPr/>
          </p:nvSpPr>
          <p:spPr bwMode="auto">
            <a:xfrm>
              <a:off x="4353620" y="866311"/>
              <a:ext cx="742365" cy="408300"/>
            </a:xfrm>
            <a:custGeom>
              <a:avLst/>
              <a:gdLst>
                <a:gd name="T0" fmla="*/ 2147483646 w 5345"/>
                <a:gd name="T1" fmla="*/ 2147483646 h 2936"/>
                <a:gd name="T2" fmla="*/ 2147483646 w 5345"/>
                <a:gd name="T3" fmla="*/ 2147483646 h 2936"/>
                <a:gd name="T4" fmla="*/ 2147483646 w 5345"/>
                <a:gd name="T5" fmla="*/ 2147483646 h 2936"/>
                <a:gd name="T6" fmla="*/ 2147483646 w 5345"/>
                <a:gd name="T7" fmla="*/ 2147483646 h 2936"/>
                <a:gd name="T8" fmla="*/ 2147483646 w 5345"/>
                <a:gd name="T9" fmla="*/ 2147483646 h 2936"/>
                <a:gd name="T10" fmla="*/ 2147483646 w 5345"/>
                <a:gd name="T11" fmla="*/ 2147483646 h 2936"/>
                <a:gd name="T12" fmla="*/ 2147483646 w 5345"/>
                <a:gd name="T13" fmla="*/ 2147483646 h 2936"/>
                <a:gd name="T14" fmla="*/ 2147483646 w 5345"/>
                <a:gd name="T15" fmla="*/ 2147483646 h 2936"/>
                <a:gd name="T16" fmla="*/ 2147483646 w 5345"/>
                <a:gd name="T17" fmla="*/ 2147483646 h 2936"/>
                <a:gd name="T18" fmla="*/ 2147483646 w 5345"/>
                <a:gd name="T19" fmla="*/ 2147483646 h 2936"/>
                <a:gd name="T20" fmla="*/ 2147483646 w 5345"/>
                <a:gd name="T21" fmla="*/ 2147483646 h 2936"/>
                <a:gd name="T22" fmla="*/ 2147483646 w 5345"/>
                <a:gd name="T23" fmla="*/ 2147483646 h 2936"/>
                <a:gd name="T24" fmla="*/ 2147483646 w 5345"/>
                <a:gd name="T25" fmla="*/ 2147483646 h 2936"/>
                <a:gd name="T26" fmla="*/ 2147483646 w 5345"/>
                <a:gd name="T27" fmla="*/ 2147483646 h 2936"/>
                <a:gd name="T28" fmla="*/ 2147483646 w 5345"/>
                <a:gd name="T29" fmla="*/ 2147483646 h 2936"/>
                <a:gd name="T30" fmla="*/ 2147483646 w 5345"/>
                <a:gd name="T31" fmla="*/ 772639970 h 2936"/>
                <a:gd name="T32" fmla="*/ 2147483646 w 5345"/>
                <a:gd name="T33" fmla="*/ 0 h 2936"/>
                <a:gd name="T34" fmla="*/ 2147483646 w 5345"/>
                <a:gd name="T35" fmla="*/ 363587807 h 2936"/>
                <a:gd name="T36" fmla="*/ 2147483646 w 5345"/>
                <a:gd name="T37" fmla="*/ 2147483646 h 2936"/>
                <a:gd name="T38" fmla="*/ 2147483646 w 5345"/>
                <a:gd name="T39" fmla="*/ 2147483646 h 2936"/>
                <a:gd name="T40" fmla="*/ 2147483646 w 5345"/>
                <a:gd name="T41" fmla="*/ 2147483646 h 2936"/>
                <a:gd name="T42" fmla="*/ 2147483646 w 5345"/>
                <a:gd name="T43" fmla="*/ 2147483646 h 2936"/>
                <a:gd name="T44" fmla="*/ 2147483646 w 5345"/>
                <a:gd name="T45" fmla="*/ 2147483646 h 2936"/>
                <a:gd name="T46" fmla="*/ 2147483646 w 5345"/>
                <a:gd name="T47" fmla="*/ 2147483646 h 2936"/>
                <a:gd name="T48" fmla="*/ 2147483646 w 5345"/>
                <a:gd name="T49" fmla="*/ 2147483646 h 2936"/>
                <a:gd name="T50" fmla="*/ 2147483646 w 5345"/>
                <a:gd name="T51" fmla="*/ 2147483646 h 2936"/>
                <a:gd name="T52" fmla="*/ 2147483646 w 5345"/>
                <a:gd name="T53" fmla="*/ 2147483646 h 2936"/>
                <a:gd name="T54" fmla="*/ 2147483646 w 5345"/>
                <a:gd name="T55" fmla="*/ 2147483646 h 2936"/>
                <a:gd name="T56" fmla="*/ 2147483646 w 5345"/>
                <a:gd name="T57" fmla="*/ 2147483646 h 2936"/>
                <a:gd name="T58" fmla="*/ 2147483646 w 5345"/>
                <a:gd name="T59" fmla="*/ 2147483646 h 2936"/>
                <a:gd name="T60" fmla="*/ 2147483646 w 5345"/>
                <a:gd name="T61" fmla="*/ 2147483646 h 2936"/>
                <a:gd name="T62" fmla="*/ 452722804 w 5345"/>
                <a:gd name="T63" fmla="*/ 2147483646 h 2936"/>
                <a:gd name="T64" fmla="*/ 90570008 w 5345"/>
                <a:gd name="T65" fmla="*/ 2147483646 h 2936"/>
                <a:gd name="T66" fmla="*/ 1629877726 w 5345"/>
                <a:gd name="T67" fmla="*/ 2147483646 h 2936"/>
                <a:gd name="T68" fmla="*/ 2147483646 w 5345"/>
                <a:gd name="T69" fmla="*/ 2147483646 h 2936"/>
                <a:gd name="T70" fmla="*/ 2147483646 w 5345"/>
                <a:gd name="T71" fmla="*/ 2147483646 h 2936"/>
                <a:gd name="T72" fmla="*/ 2147483646 w 5345"/>
                <a:gd name="T73" fmla="*/ 2147483646 h 2936"/>
                <a:gd name="T74" fmla="*/ 2147483646 w 5345"/>
                <a:gd name="T75" fmla="*/ 2147483646 h 2936"/>
                <a:gd name="T76" fmla="*/ 2147483646 w 5345"/>
                <a:gd name="T77" fmla="*/ 2147483646 h 2936"/>
                <a:gd name="T78" fmla="*/ 2147483646 w 5345"/>
                <a:gd name="T79" fmla="*/ 2147483646 h 2936"/>
                <a:gd name="T80" fmla="*/ 2147483646 w 5345"/>
                <a:gd name="T81" fmla="*/ 2147483646 h 2936"/>
                <a:gd name="T82" fmla="*/ 2147483646 w 5345"/>
                <a:gd name="T83" fmla="*/ 2147483646 h 2936"/>
                <a:gd name="T84" fmla="*/ 2147483646 w 5345"/>
                <a:gd name="T85" fmla="*/ 2147483646 h 2936"/>
                <a:gd name="T86" fmla="*/ 2147483646 w 5345"/>
                <a:gd name="T87" fmla="*/ 2147483646 h 2936"/>
                <a:gd name="T88" fmla="*/ 2147483646 w 5345"/>
                <a:gd name="T89" fmla="*/ 2147483646 h 2936"/>
                <a:gd name="T90" fmla="*/ 2147483646 w 5345"/>
                <a:gd name="T91" fmla="*/ 2147483646 h 2936"/>
                <a:gd name="T92" fmla="*/ 2147483646 w 5345"/>
                <a:gd name="T93" fmla="*/ 2147483646 h 2936"/>
                <a:gd name="T94" fmla="*/ 2147483646 w 5345"/>
                <a:gd name="T95" fmla="*/ 2147483646 h 2936"/>
                <a:gd name="T96" fmla="*/ 2147483646 w 5345"/>
                <a:gd name="T97" fmla="*/ 2147483646 h 2936"/>
                <a:gd name="T98" fmla="*/ 2147483646 w 5345"/>
                <a:gd name="T99" fmla="*/ 2147483646 h 2936"/>
                <a:gd name="T100" fmla="*/ 2147483646 w 5345"/>
                <a:gd name="T101" fmla="*/ 2147483646 h 2936"/>
                <a:gd name="T102" fmla="*/ 2147483646 w 5345"/>
                <a:gd name="T103" fmla="*/ 2147483646 h 2936"/>
                <a:gd name="T104" fmla="*/ 2147483646 w 5345"/>
                <a:gd name="T105" fmla="*/ 2147483646 h 29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345" h="2936">
                  <a:moveTo>
                    <a:pt x="4729" y="1661"/>
                  </a:moveTo>
                  <a:lnTo>
                    <a:pt x="4729" y="1661"/>
                  </a:lnTo>
                  <a:lnTo>
                    <a:pt x="4723" y="1609"/>
                  </a:lnTo>
                  <a:lnTo>
                    <a:pt x="4716" y="1558"/>
                  </a:lnTo>
                  <a:lnTo>
                    <a:pt x="4706" y="1507"/>
                  </a:lnTo>
                  <a:lnTo>
                    <a:pt x="4693" y="1458"/>
                  </a:lnTo>
                  <a:lnTo>
                    <a:pt x="4679" y="1409"/>
                  </a:lnTo>
                  <a:lnTo>
                    <a:pt x="4663" y="1361"/>
                  </a:lnTo>
                  <a:lnTo>
                    <a:pt x="4644" y="1314"/>
                  </a:lnTo>
                  <a:lnTo>
                    <a:pt x="4622" y="1268"/>
                  </a:lnTo>
                  <a:lnTo>
                    <a:pt x="4600" y="1223"/>
                  </a:lnTo>
                  <a:lnTo>
                    <a:pt x="4575" y="1181"/>
                  </a:lnTo>
                  <a:lnTo>
                    <a:pt x="4548" y="1138"/>
                  </a:lnTo>
                  <a:lnTo>
                    <a:pt x="4519" y="1098"/>
                  </a:lnTo>
                  <a:lnTo>
                    <a:pt x="4489" y="1059"/>
                  </a:lnTo>
                  <a:lnTo>
                    <a:pt x="4457" y="1021"/>
                  </a:lnTo>
                  <a:lnTo>
                    <a:pt x="4422" y="984"/>
                  </a:lnTo>
                  <a:lnTo>
                    <a:pt x="4387" y="950"/>
                  </a:lnTo>
                  <a:lnTo>
                    <a:pt x="4350" y="917"/>
                  </a:lnTo>
                  <a:lnTo>
                    <a:pt x="4312" y="886"/>
                  </a:lnTo>
                  <a:lnTo>
                    <a:pt x="4272" y="856"/>
                  </a:lnTo>
                  <a:lnTo>
                    <a:pt x="4230" y="828"/>
                  </a:lnTo>
                  <a:lnTo>
                    <a:pt x="4188" y="802"/>
                  </a:lnTo>
                  <a:lnTo>
                    <a:pt x="4144" y="778"/>
                  </a:lnTo>
                  <a:lnTo>
                    <a:pt x="4099" y="757"/>
                  </a:lnTo>
                  <a:lnTo>
                    <a:pt x="4053" y="737"/>
                  </a:lnTo>
                  <a:lnTo>
                    <a:pt x="4005" y="719"/>
                  </a:lnTo>
                  <a:lnTo>
                    <a:pt x="3957" y="703"/>
                  </a:lnTo>
                  <a:lnTo>
                    <a:pt x="3907" y="689"/>
                  </a:lnTo>
                  <a:lnTo>
                    <a:pt x="3857" y="679"/>
                  </a:lnTo>
                  <a:lnTo>
                    <a:pt x="3806" y="670"/>
                  </a:lnTo>
                  <a:lnTo>
                    <a:pt x="3754" y="663"/>
                  </a:lnTo>
                  <a:lnTo>
                    <a:pt x="3701" y="660"/>
                  </a:lnTo>
                  <a:lnTo>
                    <a:pt x="3648" y="658"/>
                  </a:lnTo>
                  <a:lnTo>
                    <a:pt x="3608" y="660"/>
                  </a:lnTo>
                  <a:lnTo>
                    <a:pt x="3566" y="661"/>
                  </a:lnTo>
                  <a:lnTo>
                    <a:pt x="3526" y="665"/>
                  </a:lnTo>
                  <a:lnTo>
                    <a:pt x="3486" y="670"/>
                  </a:lnTo>
                  <a:lnTo>
                    <a:pt x="3446" y="677"/>
                  </a:lnTo>
                  <a:lnTo>
                    <a:pt x="3407" y="686"/>
                  </a:lnTo>
                  <a:lnTo>
                    <a:pt x="3368" y="695"/>
                  </a:lnTo>
                  <a:lnTo>
                    <a:pt x="3330" y="706"/>
                  </a:lnTo>
                  <a:lnTo>
                    <a:pt x="3294" y="718"/>
                  </a:lnTo>
                  <a:lnTo>
                    <a:pt x="3257" y="732"/>
                  </a:lnTo>
                  <a:lnTo>
                    <a:pt x="3220" y="746"/>
                  </a:lnTo>
                  <a:lnTo>
                    <a:pt x="3185" y="763"/>
                  </a:lnTo>
                  <a:lnTo>
                    <a:pt x="3150" y="779"/>
                  </a:lnTo>
                  <a:lnTo>
                    <a:pt x="3116" y="798"/>
                  </a:lnTo>
                  <a:lnTo>
                    <a:pt x="3083" y="817"/>
                  </a:lnTo>
                  <a:lnTo>
                    <a:pt x="3050" y="838"/>
                  </a:lnTo>
                  <a:lnTo>
                    <a:pt x="3038" y="793"/>
                  </a:lnTo>
                  <a:lnTo>
                    <a:pt x="3024" y="750"/>
                  </a:lnTo>
                  <a:lnTo>
                    <a:pt x="3007" y="707"/>
                  </a:lnTo>
                  <a:lnTo>
                    <a:pt x="2989" y="664"/>
                  </a:lnTo>
                  <a:lnTo>
                    <a:pt x="2970" y="623"/>
                  </a:lnTo>
                  <a:lnTo>
                    <a:pt x="2949" y="583"/>
                  </a:lnTo>
                  <a:lnTo>
                    <a:pt x="2927" y="542"/>
                  </a:lnTo>
                  <a:lnTo>
                    <a:pt x="2903" y="504"/>
                  </a:lnTo>
                  <a:lnTo>
                    <a:pt x="2877" y="467"/>
                  </a:lnTo>
                  <a:lnTo>
                    <a:pt x="2850" y="430"/>
                  </a:lnTo>
                  <a:lnTo>
                    <a:pt x="2821" y="396"/>
                  </a:lnTo>
                  <a:lnTo>
                    <a:pt x="2792" y="361"/>
                  </a:lnTo>
                  <a:lnTo>
                    <a:pt x="2761" y="329"/>
                  </a:lnTo>
                  <a:lnTo>
                    <a:pt x="2728" y="297"/>
                  </a:lnTo>
                  <a:lnTo>
                    <a:pt x="2694" y="268"/>
                  </a:lnTo>
                  <a:lnTo>
                    <a:pt x="2659" y="238"/>
                  </a:lnTo>
                  <a:lnTo>
                    <a:pt x="2623" y="211"/>
                  </a:lnTo>
                  <a:lnTo>
                    <a:pt x="2586" y="185"/>
                  </a:lnTo>
                  <a:lnTo>
                    <a:pt x="2548" y="161"/>
                  </a:lnTo>
                  <a:lnTo>
                    <a:pt x="2509" y="139"/>
                  </a:lnTo>
                  <a:lnTo>
                    <a:pt x="2468" y="117"/>
                  </a:lnTo>
                  <a:lnTo>
                    <a:pt x="2427" y="97"/>
                  </a:lnTo>
                  <a:lnTo>
                    <a:pt x="2384" y="79"/>
                  </a:lnTo>
                  <a:lnTo>
                    <a:pt x="2342" y="63"/>
                  </a:lnTo>
                  <a:lnTo>
                    <a:pt x="2298" y="49"/>
                  </a:lnTo>
                  <a:lnTo>
                    <a:pt x="2253" y="36"/>
                  </a:lnTo>
                  <a:lnTo>
                    <a:pt x="2208" y="25"/>
                  </a:lnTo>
                  <a:lnTo>
                    <a:pt x="2162" y="17"/>
                  </a:lnTo>
                  <a:lnTo>
                    <a:pt x="2114" y="9"/>
                  </a:lnTo>
                  <a:lnTo>
                    <a:pt x="2067" y="4"/>
                  </a:lnTo>
                  <a:lnTo>
                    <a:pt x="2019" y="1"/>
                  </a:lnTo>
                  <a:lnTo>
                    <a:pt x="1971" y="0"/>
                  </a:lnTo>
                  <a:lnTo>
                    <a:pt x="1941" y="0"/>
                  </a:lnTo>
                  <a:lnTo>
                    <a:pt x="1913" y="1"/>
                  </a:lnTo>
                  <a:lnTo>
                    <a:pt x="1884" y="4"/>
                  </a:lnTo>
                  <a:lnTo>
                    <a:pt x="1856" y="6"/>
                  </a:lnTo>
                  <a:lnTo>
                    <a:pt x="1829" y="8"/>
                  </a:lnTo>
                  <a:lnTo>
                    <a:pt x="1800" y="13"/>
                  </a:lnTo>
                  <a:lnTo>
                    <a:pt x="1746" y="23"/>
                  </a:lnTo>
                  <a:lnTo>
                    <a:pt x="1691" y="34"/>
                  </a:lnTo>
                  <a:lnTo>
                    <a:pt x="1638" y="50"/>
                  </a:lnTo>
                  <a:lnTo>
                    <a:pt x="1587" y="68"/>
                  </a:lnTo>
                  <a:lnTo>
                    <a:pt x="1536" y="88"/>
                  </a:lnTo>
                  <a:lnTo>
                    <a:pt x="1487" y="110"/>
                  </a:lnTo>
                  <a:lnTo>
                    <a:pt x="1438" y="135"/>
                  </a:lnTo>
                  <a:lnTo>
                    <a:pt x="1392" y="161"/>
                  </a:lnTo>
                  <a:lnTo>
                    <a:pt x="1347" y="191"/>
                  </a:lnTo>
                  <a:lnTo>
                    <a:pt x="1303" y="221"/>
                  </a:lnTo>
                  <a:lnTo>
                    <a:pt x="1260" y="255"/>
                  </a:lnTo>
                  <a:lnTo>
                    <a:pt x="1220" y="290"/>
                  </a:lnTo>
                  <a:lnTo>
                    <a:pt x="1181" y="327"/>
                  </a:lnTo>
                  <a:lnTo>
                    <a:pt x="1144" y="366"/>
                  </a:lnTo>
                  <a:lnTo>
                    <a:pt x="1109" y="406"/>
                  </a:lnTo>
                  <a:lnTo>
                    <a:pt x="1076" y="448"/>
                  </a:lnTo>
                  <a:lnTo>
                    <a:pt x="1045" y="491"/>
                  </a:lnTo>
                  <a:lnTo>
                    <a:pt x="1016" y="538"/>
                  </a:lnTo>
                  <a:lnTo>
                    <a:pt x="989" y="584"/>
                  </a:lnTo>
                  <a:lnTo>
                    <a:pt x="964" y="632"/>
                  </a:lnTo>
                  <a:lnTo>
                    <a:pt x="942" y="681"/>
                  </a:lnTo>
                  <a:lnTo>
                    <a:pt x="922" y="732"/>
                  </a:lnTo>
                  <a:lnTo>
                    <a:pt x="905" y="784"/>
                  </a:lnTo>
                  <a:lnTo>
                    <a:pt x="890" y="837"/>
                  </a:lnTo>
                  <a:lnTo>
                    <a:pt x="877" y="890"/>
                  </a:lnTo>
                  <a:lnTo>
                    <a:pt x="867" y="946"/>
                  </a:lnTo>
                  <a:lnTo>
                    <a:pt x="864" y="973"/>
                  </a:lnTo>
                  <a:lnTo>
                    <a:pt x="860" y="1002"/>
                  </a:lnTo>
                  <a:lnTo>
                    <a:pt x="858" y="1030"/>
                  </a:lnTo>
                  <a:lnTo>
                    <a:pt x="855" y="1059"/>
                  </a:lnTo>
                  <a:lnTo>
                    <a:pt x="855" y="1087"/>
                  </a:lnTo>
                  <a:lnTo>
                    <a:pt x="854" y="1115"/>
                  </a:lnTo>
                  <a:lnTo>
                    <a:pt x="855" y="1150"/>
                  </a:lnTo>
                  <a:lnTo>
                    <a:pt x="857" y="1183"/>
                  </a:lnTo>
                  <a:lnTo>
                    <a:pt x="860" y="1216"/>
                  </a:lnTo>
                  <a:lnTo>
                    <a:pt x="864" y="1250"/>
                  </a:lnTo>
                  <a:lnTo>
                    <a:pt x="845" y="1249"/>
                  </a:lnTo>
                  <a:lnTo>
                    <a:pt x="801" y="1250"/>
                  </a:lnTo>
                  <a:lnTo>
                    <a:pt x="758" y="1253"/>
                  </a:lnTo>
                  <a:lnTo>
                    <a:pt x="716" y="1259"/>
                  </a:lnTo>
                  <a:lnTo>
                    <a:pt x="674" y="1266"/>
                  </a:lnTo>
                  <a:lnTo>
                    <a:pt x="633" y="1275"/>
                  </a:lnTo>
                  <a:lnTo>
                    <a:pt x="594" y="1287"/>
                  </a:lnTo>
                  <a:lnTo>
                    <a:pt x="555" y="1300"/>
                  </a:lnTo>
                  <a:lnTo>
                    <a:pt x="515" y="1316"/>
                  </a:lnTo>
                  <a:lnTo>
                    <a:pt x="479" y="1332"/>
                  </a:lnTo>
                  <a:lnTo>
                    <a:pt x="442" y="1351"/>
                  </a:lnTo>
                  <a:lnTo>
                    <a:pt x="407" y="1371"/>
                  </a:lnTo>
                  <a:lnTo>
                    <a:pt x="372" y="1393"/>
                  </a:lnTo>
                  <a:lnTo>
                    <a:pt x="339" y="1416"/>
                  </a:lnTo>
                  <a:lnTo>
                    <a:pt x="307" y="1441"/>
                  </a:lnTo>
                  <a:lnTo>
                    <a:pt x="277" y="1468"/>
                  </a:lnTo>
                  <a:lnTo>
                    <a:pt x="248" y="1496"/>
                  </a:lnTo>
                  <a:lnTo>
                    <a:pt x="219" y="1525"/>
                  </a:lnTo>
                  <a:lnTo>
                    <a:pt x="193" y="1556"/>
                  </a:lnTo>
                  <a:lnTo>
                    <a:pt x="169" y="1588"/>
                  </a:lnTo>
                  <a:lnTo>
                    <a:pt x="145" y="1621"/>
                  </a:lnTo>
                  <a:lnTo>
                    <a:pt x="122" y="1655"/>
                  </a:lnTo>
                  <a:lnTo>
                    <a:pt x="102" y="1690"/>
                  </a:lnTo>
                  <a:lnTo>
                    <a:pt x="83" y="1726"/>
                  </a:lnTo>
                  <a:lnTo>
                    <a:pt x="67" y="1764"/>
                  </a:lnTo>
                  <a:lnTo>
                    <a:pt x="51" y="1802"/>
                  </a:lnTo>
                  <a:lnTo>
                    <a:pt x="38" y="1841"/>
                  </a:lnTo>
                  <a:lnTo>
                    <a:pt x="28" y="1882"/>
                  </a:lnTo>
                  <a:lnTo>
                    <a:pt x="18" y="1923"/>
                  </a:lnTo>
                  <a:lnTo>
                    <a:pt x="10" y="1965"/>
                  </a:lnTo>
                  <a:lnTo>
                    <a:pt x="5" y="2006"/>
                  </a:lnTo>
                  <a:lnTo>
                    <a:pt x="2" y="2049"/>
                  </a:lnTo>
                  <a:lnTo>
                    <a:pt x="0" y="2092"/>
                  </a:lnTo>
                  <a:lnTo>
                    <a:pt x="2" y="2135"/>
                  </a:lnTo>
                  <a:lnTo>
                    <a:pt x="5" y="2176"/>
                  </a:lnTo>
                  <a:lnTo>
                    <a:pt x="10" y="2217"/>
                  </a:lnTo>
                  <a:lnTo>
                    <a:pt x="17" y="2257"/>
                  </a:lnTo>
                  <a:lnTo>
                    <a:pt x="25" y="2297"/>
                  </a:lnTo>
                  <a:lnTo>
                    <a:pt x="36" y="2336"/>
                  </a:lnTo>
                  <a:lnTo>
                    <a:pt x="49" y="2374"/>
                  </a:lnTo>
                  <a:lnTo>
                    <a:pt x="63" y="2411"/>
                  </a:lnTo>
                  <a:lnTo>
                    <a:pt x="79" y="2448"/>
                  </a:lnTo>
                  <a:lnTo>
                    <a:pt x="96" y="2483"/>
                  </a:lnTo>
                  <a:lnTo>
                    <a:pt x="115" y="2517"/>
                  </a:lnTo>
                  <a:lnTo>
                    <a:pt x="137" y="2552"/>
                  </a:lnTo>
                  <a:lnTo>
                    <a:pt x="159" y="2584"/>
                  </a:lnTo>
                  <a:lnTo>
                    <a:pt x="183" y="2615"/>
                  </a:lnTo>
                  <a:lnTo>
                    <a:pt x="208" y="2645"/>
                  </a:lnTo>
                  <a:lnTo>
                    <a:pt x="234" y="2674"/>
                  </a:lnTo>
                  <a:lnTo>
                    <a:pt x="262" y="2702"/>
                  </a:lnTo>
                  <a:lnTo>
                    <a:pt x="290" y="2728"/>
                  </a:lnTo>
                  <a:lnTo>
                    <a:pt x="321" y="2753"/>
                  </a:lnTo>
                  <a:lnTo>
                    <a:pt x="352" y="2777"/>
                  </a:lnTo>
                  <a:lnTo>
                    <a:pt x="385" y="2799"/>
                  </a:lnTo>
                  <a:lnTo>
                    <a:pt x="418" y="2819"/>
                  </a:lnTo>
                  <a:lnTo>
                    <a:pt x="453" y="2840"/>
                  </a:lnTo>
                  <a:lnTo>
                    <a:pt x="488" y="2856"/>
                  </a:lnTo>
                  <a:lnTo>
                    <a:pt x="525" y="2873"/>
                  </a:lnTo>
                  <a:lnTo>
                    <a:pt x="563" y="2887"/>
                  </a:lnTo>
                  <a:lnTo>
                    <a:pt x="601" y="2899"/>
                  </a:lnTo>
                  <a:lnTo>
                    <a:pt x="640" y="2909"/>
                  </a:lnTo>
                  <a:lnTo>
                    <a:pt x="679" y="2919"/>
                  </a:lnTo>
                  <a:lnTo>
                    <a:pt x="719" y="2926"/>
                  </a:lnTo>
                  <a:lnTo>
                    <a:pt x="761" y="2931"/>
                  </a:lnTo>
                  <a:lnTo>
                    <a:pt x="802" y="2934"/>
                  </a:lnTo>
                  <a:lnTo>
                    <a:pt x="802" y="2936"/>
                  </a:lnTo>
                  <a:lnTo>
                    <a:pt x="4682" y="2936"/>
                  </a:lnTo>
                  <a:lnTo>
                    <a:pt x="4682" y="2933"/>
                  </a:lnTo>
                  <a:lnTo>
                    <a:pt x="4693" y="2934"/>
                  </a:lnTo>
                  <a:lnTo>
                    <a:pt x="4706" y="2936"/>
                  </a:lnTo>
                  <a:lnTo>
                    <a:pt x="4740" y="2936"/>
                  </a:lnTo>
                  <a:lnTo>
                    <a:pt x="4772" y="2933"/>
                  </a:lnTo>
                  <a:lnTo>
                    <a:pt x="4804" y="2928"/>
                  </a:lnTo>
                  <a:lnTo>
                    <a:pt x="4836" y="2922"/>
                  </a:lnTo>
                  <a:lnTo>
                    <a:pt x="4866" y="2915"/>
                  </a:lnTo>
                  <a:lnTo>
                    <a:pt x="4896" y="2907"/>
                  </a:lnTo>
                  <a:lnTo>
                    <a:pt x="4926" y="2898"/>
                  </a:lnTo>
                  <a:lnTo>
                    <a:pt x="4955" y="2886"/>
                  </a:lnTo>
                  <a:lnTo>
                    <a:pt x="4984" y="2873"/>
                  </a:lnTo>
                  <a:lnTo>
                    <a:pt x="5011" y="2859"/>
                  </a:lnTo>
                  <a:lnTo>
                    <a:pt x="5038" y="2843"/>
                  </a:lnTo>
                  <a:lnTo>
                    <a:pt x="5063" y="2827"/>
                  </a:lnTo>
                  <a:lnTo>
                    <a:pt x="5089" y="2809"/>
                  </a:lnTo>
                  <a:lnTo>
                    <a:pt x="5113" y="2790"/>
                  </a:lnTo>
                  <a:lnTo>
                    <a:pt x="5135" y="2770"/>
                  </a:lnTo>
                  <a:lnTo>
                    <a:pt x="5158" y="2748"/>
                  </a:lnTo>
                  <a:lnTo>
                    <a:pt x="5179" y="2727"/>
                  </a:lnTo>
                  <a:lnTo>
                    <a:pt x="5199" y="2703"/>
                  </a:lnTo>
                  <a:lnTo>
                    <a:pt x="5218" y="2680"/>
                  </a:lnTo>
                  <a:lnTo>
                    <a:pt x="5236" y="2655"/>
                  </a:lnTo>
                  <a:lnTo>
                    <a:pt x="5252" y="2629"/>
                  </a:lnTo>
                  <a:lnTo>
                    <a:pt x="5268" y="2602"/>
                  </a:lnTo>
                  <a:lnTo>
                    <a:pt x="5282" y="2574"/>
                  </a:lnTo>
                  <a:lnTo>
                    <a:pt x="5295" y="2546"/>
                  </a:lnTo>
                  <a:lnTo>
                    <a:pt x="5306" y="2517"/>
                  </a:lnTo>
                  <a:lnTo>
                    <a:pt x="5316" y="2488"/>
                  </a:lnTo>
                  <a:lnTo>
                    <a:pt x="5325" y="2457"/>
                  </a:lnTo>
                  <a:lnTo>
                    <a:pt x="5332" y="2426"/>
                  </a:lnTo>
                  <a:lnTo>
                    <a:pt x="5338" y="2394"/>
                  </a:lnTo>
                  <a:lnTo>
                    <a:pt x="5341" y="2362"/>
                  </a:lnTo>
                  <a:lnTo>
                    <a:pt x="5344" y="2330"/>
                  </a:lnTo>
                  <a:lnTo>
                    <a:pt x="5345" y="2297"/>
                  </a:lnTo>
                  <a:lnTo>
                    <a:pt x="5344" y="2265"/>
                  </a:lnTo>
                  <a:lnTo>
                    <a:pt x="5341" y="2233"/>
                  </a:lnTo>
                  <a:lnTo>
                    <a:pt x="5338" y="2203"/>
                  </a:lnTo>
                  <a:lnTo>
                    <a:pt x="5333" y="2172"/>
                  </a:lnTo>
                  <a:lnTo>
                    <a:pt x="5326" y="2141"/>
                  </a:lnTo>
                  <a:lnTo>
                    <a:pt x="5318" y="2111"/>
                  </a:lnTo>
                  <a:lnTo>
                    <a:pt x="5308" y="2083"/>
                  </a:lnTo>
                  <a:lnTo>
                    <a:pt x="5296" y="2054"/>
                  </a:lnTo>
                  <a:lnTo>
                    <a:pt x="5284" y="2026"/>
                  </a:lnTo>
                  <a:lnTo>
                    <a:pt x="5271" y="2000"/>
                  </a:lnTo>
                  <a:lnTo>
                    <a:pt x="5256" y="1974"/>
                  </a:lnTo>
                  <a:lnTo>
                    <a:pt x="5241" y="1948"/>
                  </a:lnTo>
                  <a:lnTo>
                    <a:pt x="5223" y="1923"/>
                  </a:lnTo>
                  <a:lnTo>
                    <a:pt x="5205" y="1899"/>
                  </a:lnTo>
                  <a:lnTo>
                    <a:pt x="5185" y="1877"/>
                  </a:lnTo>
                  <a:lnTo>
                    <a:pt x="5165" y="1854"/>
                  </a:lnTo>
                  <a:lnTo>
                    <a:pt x="5143" y="1834"/>
                  </a:lnTo>
                  <a:lnTo>
                    <a:pt x="5121" y="1814"/>
                  </a:lnTo>
                  <a:lnTo>
                    <a:pt x="5098" y="1795"/>
                  </a:lnTo>
                  <a:lnTo>
                    <a:pt x="5074" y="1777"/>
                  </a:lnTo>
                  <a:lnTo>
                    <a:pt x="5049" y="1761"/>
                  </a:lnTo>
                  <a:lnTo>
                    <a:pt x="5023" y="1745"/>
                  </a:lnTo>
                  <a:lnTo>
                    <a:pt x="4997" y="1731"/>
                  </a:lnTo>
                  <a:lnTo>
                    <a:pt x="4969" y="1717"/>
                  </a:lnTo>
                  <a:lnTo>
                    <a:pt x="4941" y="1706"/>
                  </a:lnTo>
                  <a:lnTo>
                    <a:pt x="4913" y="1696"/>
                  </a:lnTo>
                  <a:lnTo>
                    <a:pt x="4883" y="1686"/>
                  </a:lnTo>
                  <a:lnTo>
                    <a:pt x="4853" y="1678"/>
                  </a:lnTo>
                  <a:lnTo>
                    <a:pt x="4823" y="1672"/>
                  </a:lnTo>
                  <a:lnTo>
                    <a:pt x="4792" y="1667"/>
                  </a:lnTo>
                  <a:lnTo>
                    <a:pt x="4761" y="1664"/>
                  </a:lnTo>
                  <a:lnTo>
                    <a:pt x="4729" y="1661"/>
                  </a:ln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1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4404734" y="997000"/>
              <a:ext cx="587401" cy="255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>
                  <a:solidFill>
                    <a:schemeClr val="tx1"/>
                  </a:solidFill>
                  <a:latin typeface="微软雅黑" panose="020B0503020204020204" pitchFamily="34" charset="-122"/>
                  <a:cs typeface="Arial" panose="020B0604020202020204" pitchFamily="34" charset="0"/>
                </a:rPr>
                <a:t>目录</a:t>
              </a:r>
            </a:p>
          </p:txBody>
        </p:sp>
      </p:grpSp>
      <p:sp>
        <p:nvSpPr>
          <p:cNvPr id="45" name="文本框 44"/>
          <p:cNvSpPr txBox="1">
            <a:spLocks noChangeArrowheads="1"/>
          </p:cNvSpPr>
          <p:nvPr/>
        </p:nvSpPr>
        <p:spPr bwMode="auto">
          <a:xfrm>
            <a:off x="601980" y="1189355"/>
            <a:ext cx="181927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389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3200" dirty="0" smtClean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content</a:t>
            </a:r>
          </a:p>
        </p:txBody>
      </p:sp>
      <p:sp>
        <p:nvSpPr>
          <p:cNvPr id="3" name="矩形 2"/>
          <p:cNvSpPr/>
          <p:nvPr/>
        </p:nvSpPr>
        <p:spPr>
          <a:xfrm>
            <a:off x="4028440" y="2442210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85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kern="100" dirty="0" smtClean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Times New Roman" panose="02020603050405020304" pitchFamily="18" charset="0"/>
                <a:sym typeface="+mn-ea"/>
              </a:rPr>
              <a:t>项目简介</a:t>
            </a:r>
          </a:p>
        </p:txBody>
      </p:sp>
      <p:sp>
        <p:nvSpPr>
          <p:cNvPr id="36" name="矩形 35"/>
          <p:cNvSpPr/>
          <p:nvPr/>
        </p:nvSpPr>
        <p:spPr>
          <a:xfrm>
            <a:off x="8151543" y="2373971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85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 smtClean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市场分析</a:t>
            </a:r>
            <a:endParaRPr lang="zh-CN" altLang="zh-CN" sz="2400" dirty="0" smtClean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922078" y="3388360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 </a:t>
            </a:r>
            <a:r>
              <a:rPr lang="zh-CN" altLang="en-US" sz="2400" dirty="0" smtClean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财务分析</a:t>
            </a:r>
          </a:p>
        </p:txBody>
      </p:sp>
      <p:sp>
        <p:nvSpPr>
          <p:cNvPr id="38" name="矩形 37"/>
          <p:cNvSpPr/>
          <p:nvPr/>
        </p:nvSpPr>
        <p:spPr>
          <a:xfrm>
            <a:off x="4028639" y="4445935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85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 smtClean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融资计划</a:t>
            </a:r>
          </a:p>
        </p:txBody>
      </p:sp>
      <p:grpSp>
        <p:nvGrpSpPr>
          <p:cNvPr id="39" name="组合 38"/>
          <p:cNvGrpSpPr/>
          <p:nvPr/>
        </p:nvGrpSpPr>
        <p:grpSpPr bwMode="auto">
          <a:xfrm>
            <a:off x="2500630" y="2282825"/>
            <a:ext cx="951865" cy="529590"/>
            <a:chOff x="4353620" y="864629"/>
            <a:chExt cx="742365" cy="409312"/>
          </a:xfrm>
        </p:grpSpPr>
        <p:sp>
          <p:nvSpPr>
            <p:cNvPr id="40" name="KSO_Shape"/>
            <p:cNvSpPr/>
            <p:nvPr/>
          </p:nvSpPr>
          <p:spPr bwMode="auto">
            <a:xfrm>
              <a:off x="4353620" y="866215"/>
              <a:ext cx="742365" cy="407726"/>
            </a:xfrm>
            <a:custGeom>
              <a:avLst/>
              <a:gdLst>
                <a:gd name="T0" fmla="*/ 2147483646 w 5345"/>
                <a:gd name="T1" fmla="*/ 2147483646 h 2936"/>
                <a:gd name="T2" fmla="*/ 2147483646 w 5345"/>
                <a:gd name="T3" fmla="*/ 2147483646 h 2936"/>
                <a:gd name="T4" fmla="*/ 2147483646 w 5345"/>
                <a:gd name="T5" fmla="*/ 2147483646 h 2936"/>
                <a:gd name="T6" fmla="*/ 2147483646 w 5345"/>
                <a:gd name="T7" fmla="*/ 2147483646 h 2936"/>
                <a:gd name="T8" fmla="*/ 2147483646 w 5345"/>
                <a:gd name="T9" fmla="*/ 2147483646 h 2936"/>
                <a:gd name="T10" fmla="*/ 2147483646 w 5345"/>
                <a:gd name="T11" fmla="*/ 2147483646 h 2936"/>
                <a:gd name="T12" fmla="*/ 2147483646 w 5345"/>
                <a:gd name="T13" fmla="*/ 2147483646 h 2936"/>
                <a:gd name="T14" fmla="*/ 2147483646 w 5345"/>
                <a:gd name="T15" fmla="*/ 2147483646 h 2936"/>
                <a:gd name="T16" fmla="*/ 2147483646 w 5345"/>
                <a:gd name="T17" fmla="*/ 2147483646 h 2936"/>
                <a:gd name="T18" fmla="*/ 2147483646 w 5345"/>
                <a:gd name="T19" fmla="*/ 2147483646 h 2936"/>
                <a:gd name="T20" fmla="*/ 2147483646 w 5345"/>
                <a:gd name="T21" fmla="*/ 2147483646 h 2936"/>
                <a:gd name="T22" fmla="*/ 2147483646 w 5345"/>
                <a:gd name="T23" fmla="*/ 2147483646 h 2936"/>
                <a:gd name="T24" fmla="*/ 2147483646 w 5345"/>
                <a:gd name="T25" fmla="*/ 2147483646 h 2936"/>
                <a:gd name="T26" fmla="*/ 2147483646 w 5345"/>
                <a:gd name="T27" fmla="*/ 2147483646 h 2936"/>
                <a:gd name="T28" fmla="*/ 2147483646 w 5345"/>
                <a:gd name="T29" fmla="*/ 2147483646 h 2936"/>
                <a:gd name="T30" fmla="*/ 2147483646 w 5345"/>
                <a:gd name="T31" fmla="*/ 772639970 h 2936"/>
                <a:gd name="T32" fmla="*/ 2147483646 w 5345"/>
                <a:gd name="T33" fmla="*/ 0 h 2936"/>
                <a:gd name="T34" fmla="*/ 2147483646 w 5345"/>
                <a:gd name="T35" fmla="*/ 363587807 h 2936"/>
                <a:gd name="T36" fmla="*/ 2147483646 w 5345"/>
                <a:gd name="T37" fmla="*/ 2147483646 h 2936"/>
                <a:gd name="T38" fmla="*/ 2147483646 w 5345"/>
                <a:gd name="T39" fmla="*/ 2147483646 h 2936"/>
                <a:gd name="T40" fmla="*/ 2147483646 w 5345"/>
                <a:gd name="T41" fmla="*/ 2147483646 h 2936"/>
                <a:gd name="T42" fmla="*/ 2147483646 w 5345"/>
                <a:gd name="T43" fmla="*/ 2147483646 h 2936"/>
                <a:gd name="T44" fmla="*/ 2147483646 w 5345"/>
                <a:gd name="T45" fmla="*/ 2147483646 h 2936"/>
                <a:gd name="T46" fmla="*/ 2147483646 w 5345"/>
                <a:gd name="T47" fmla="*/ 2147483646 h 2936"/>
                <a:gd name="T48" fmla="*/ 2147483646 w 5345"/>
                <a:gd name="T49" fmla="*/ 2147483646 h 2936"/>
                <a:gd name="T50" fmla="*/ 2147483646 w 5345"/>
                <a:gd name="T51" fmla="*/ 2147483646 h 2936"/>
                <a:gd name="T52" fmla="*/ 2147483646 w 5345"/>
                <a:gd name="T53" fmla="*/ 2147483646 h 2936"/>
                <a:gd name="T54" fmla="*/ 2147483646 w 5345"/>
                <a:gd name="T55" fmla="*/ 2147483646 h 2936"/>
                <a:gd name="T56" fmla="*/ 2147483646 w 5345"/>
                <a:gd name="T57" fmla="*/ 2147483646 h 2936"/>
                <a:gd name="T58" fmla="*/ 2147483646 w 5345"/>
                <a:gd name="T59" fmla="*/ 2147483646 h 2936"/>
                <a:gd name="T60" fmla="*/ 2147483646 w 5345"/>
                <a:gd name="T61" fmla="*/ 2147483646 h 2936"/>
                <a:gd name="T62" fmla="*/ 452722804 w 5345"/>
                <a:gd name="T63" fmla="*/ 2147483646 h 2936"/>
                <a:gd name="T64" fmla="*/ 90570008 w 5345"/>
                <a:gd name="T65" fmla="*/ 2147483646 h 2936"/>
                <a:gd name="T66" fmla="*/ 1629877726 w 5345"/>
                <a:gd name="T67" fmla="*/ 2147483646 h 2936"/>
                <a:gd name="T68" fmla="*/ 2147483646 w 5345"/>
                <a:gd name="T69" fmla="*/ 2147483646 h 2936"/>
                <a:gd name="T70" fmla="*/ 2147483646 w 5345"/>
                <a:gd name="T71" fmla="*/ 2147483646 h 2936"/>
                <a:gd name="T72" fmla="*/ 2147483646 w 5345"/>
                <a:gd name="T73" fmla="*/ 2147483646 h 2936"/>
                <a:gd name="T74" fmla="*/ 2147483646 w 5345"/>
                <a:gd name="T75" fmla="*/ 2147483646 h 2936"/>
                <a:gd name="T76" fmla="*/ 2147483646 w 5345"/>
                <a:gd name="T77" fmla="*/ 2147483646 h 2936"/>
                <a:gd name="T78" fmla="*/ 2147483646 w 5345"/>
                <a:gd name="T79" fmla="*/ 2147483646 h 2936"/>
                <a:gd name="T80" fmla="*/ 2147483646 w 5345"/>
                <a:gd name="T81" fmla="*/ 2147483646 h 2936"/>
                <a:gd name="T82" fmla="*/ 2147483646 w 5345"/>
                <a:gd name="T83" fmla="*/ 2147483646 h 2936"/>
                <a:gd name="T84" fmla="*/ 2147483646 w 5345"/>
                <a:gd name="T85" fmla="*/ 2147483646 h 2936"/>
                <a:gd name="T86" fmla="*/ 2147483646 w 5345"/>
                <a:gd name="T87" fmla="*/ 2147483646 h 2936"/>
                <a:gd name="T88" fmla="*/ 2147483646 w 5345"/>
                <a:gd name="T89" fmla="*/ 2147483646 h 2936"/>
                <a:gd name="T90" fmla="*/ 2147483646 w 5345"/>
                <a:gd name="T91" fmla="*/ 2147483646 h 2936"/>
                <a:gd name="T92" fmla="*/ 2147483646 w 5345"/>
                <a:gd name="T93" fmla="*/ 2147483646 h 2936"/>
                <a:gd name="T94" fmla="*/ 2147483646 w 5345"/>
                <a:gd name="T95" fmla="*/ 2147483646 h 2936"/>
                <a:gd name="T96" fmla="*/ 2147483646 w 5345"/>
                <a:gd name="T97" fmla="*/ 2147483646 h 2936"/>
                <a:gd name="T98" fmla="*/ 2147483646 w 5345"/>
                <a:gd name="T99" fmla="*/ 2147483646 h 2936"/>
                <a:gd name="T100" fmla="*/ 2147483646 w 5345"/>
                <a:gd name="T101" fmla="*/ 2147483646 h 2936"/>
                <a:gd name="T102" fmla="*/ 2147483646 w 5345"/>
                <a:gd name="T103" fmla="*/ 2147483646 h 2936"/>
                <a:gd name="T104" fmla="*/ 2147483646 w 5345"/>
                <a:gd name="T105" fmla="*/ 2147483646 h 29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345" h="2936">
                  <a:moveTo>
                    <a:pt x="4729" y="1661"/>
                  </a:moveTo>
                  <a:lnTo>
                    <a:pt x="4729" y="1661"/>
                  </a:lnTo>
                  <a:lnTo>
                    <a:pt x="4723" y="1609"/>
                  </a:lnTo>
                  <a:lnTo>
                    <a:pt x="4716" y="1558"/>
                  </a:lnTo>
                  <a:lnTo>
                    <a:pt x="4706" y="1507"/>
                  </a:lnTo>
                  <a:lnTo>
                    <a:pt x="4693" y="1458"/>
                  </a:lnTo>
                  <a:lnTo>
                    <a:pt x="4679" y="1409"/>
                  </a:lnTo>
                  <a:lnTo>
                    <a:pt x="4663" y="1361"/>
                  </a:lnTo>
                  <a:lnTo>
                    <a:pt x="4644" y="1314"/>
                  </a:lnTo>
                  <a:lnTo>
                    <a:pt x="4622" y="1268"/>
                  </a:lnTo>
                  <a:lnTo>
                    <a:pt x="4600" y="1223"/>
                  </a:lnTo>
                  <a:lnTo>
                    <a:pt x="4575" y="1181"/>
                  </a:lnTo>
                  <a:lnTo>
                    <a:pt x="4548" y="1138"/>
                  </a:lnTo>
                  <a:lnTo>
                    <a:pt x="4519" y="1098"/>
                  </a:lnTo>
                  <a:lnTo>
                    <a:pt x="4489" y="1059"/>
                  </a:lnTo>
                  <a:lnTo>
                    <a:pt x="4457" y="1021"/>
                  </a:lnTo>
                  <a:lnTo>
                    <a:pt x="4422" y="984"/>
                  </a:lnTo>
                  <a:lnTo>
                    <a:pt x="4387" y="950"/>
                  </a:lnTo>
                  <a:lnTo>
                    <a:pt x="4350" y="917"/>
                  </a:lnTo>
                  <a:lnTo>
                    <a:pt x="4312" y="886"/>
                  </a:lnTo>
                  <a:lnTo>
                    <a:pt x="4272" y="856"/>
                  </a:lnTo>
                  <a:lnTo>
                    <a:pt x="4230" y="828"/>
                  </a:lnTo>
                  <a:lnTo>
                    <a:pt x="4188" y="802"/>
                  </a:lnTo>
                  <a:lnTo>
                    <a:pt x="4144" y="778"/>
                  </a:lnTo>
                  <a:lnTo>
                    <a:pt x="4099" y="757"/>
                  </a:lnTo>
                  <a:lnTo>
                    <a:pt x="4053" y="737"/>
                  </a:lnTo>
                  <a:lnTo>
                    <a:pt x="4005" y="719"/>
                  </a:lnTo>
                  <a:lnTo>
                    <a:pt x="3957" y="703"/>
                  </a:lnTo>
                  <a:lnTo>
                    <a:pt x="3907" y="689"/>
                  </a:lnTo>
                  <a:lnTo>
                    <a:pt x="3857" y="679"/>
                  </a:lnTo>
                  <a:lnTo>
                    <a:pt x="3806" y="670"/>
                  </a:lnTo>
                  <a:lnTo>
                    <a:pt x="3754" y="663"/>
                  </a:lnTo>
                  <a:lnTo>
                    <a:pt x="3701" y="660"/>
                  </a:lnTo>
                  <a:lnTo>
                    <a:pt x="3648" y="658"/>
                  </a:lnTo>
                  <a:lnTo>
                    <a:pt x="3608" y="660"/>
                  </a:lnTo>
                  <a:lnTo>
                    <a:pt x="3566" y="661"/>
                  </a:lnTo>
                  <a:lnTo>
                    <a:pt x="3526" y="665"/>
                  </a:lnTo>
                  <a:lnTo>
                    <a:pt x="3486" y="670"/>
                  </a:lnTo>
                  <a:lnTo>
                    <a:pt x="3446" y="677"/>
                  </a:lnTo>
                  <a:lnTo>
                    <a:pt x="3407" y="686"/>
                  </a:lnTo>
                  <a:lnTo>
                    <a:pt x="3368" y="695"/>
                  </a:lnTo>
                  <a:lnTo>
                    <a:pt x="3330" y="706"/>
                  </a:lnTo>
                  <a:lnTo>
                    <a:pt x="3294" y="718"/>
                  </a:lnTo>
                  <a:lnTo>
                    <a:pt x="3257" y="732"/>
                  </a:lnTo>
                  <a:lnTo>
                    <a:pt x="3220" y="746"/>
                  </a:lnTo>
                  <a:lnTo>
                    <a:pt x="3185" y="763"/>
                  </a:lnTo>
                  <a:lnTo>
                    <a:pt x="3150" y="779"/>
                  </a:lnTo>
                  <a:lnTo>
                    <a:pt x="3116" y="798"/>
                  </a:lnTo>
                  <a:lnTo>
                    <a:pt x="3083" y="817"/>
                  </a:lnTo>
                  <a:lnTo>
                    <a:pt x="3050" y="838"/>
                  </a:lnTo>
                  <a:lnTo>
                    <a:pt x="3038" y="793"/>
                  </a:lnTo>
                  <a:lnTo>
                    <a:pt x="3024" y="750"/>
                  </a:lnTo>
                  <a:lnTo>
                    <a:pt x="3007" y="707"/>
                  </a:lnTo>
                  <a:lnTo>
                    <a:pt x="2989" y="664"/>
                  </a:lnTo>
                  <a:lnTo>
                    <a:pt x="2970" y="623"/>
                  </a:lnTo>
                  <a:lnTo>
                    <a:pt x="2949" y="583"/>
                  </a:lnTo>
                  <a:lnTo>
                    <a:pt x="2927" y="542"/>
                  </a:lnTo>
                  <a:lnTo>
                    <a:pt x="2903" y="504"/>
                  </a:lnTo>
                  <a:lnTo>
                    <a:pt x="2877" y="467"/>
                  </a:lnTo>
                  <a:lnTo>
                    <a:pt x="2850" y="430"/>
                  </a:lnTo>
                  <a:lnTo>
                    <a:pt x="2821" y="396"/>
                  </a:lnTo>
                  <a:lnTo>
                    <a:pt x="2792" y="361"/>
                  </a:lnTo>
                  <a:lnTo>
                    <a:pt x="2761" y="329"/>
                  </a:lnTo>
                  <a:lnTo>
                    <a:pt x="2728" y="297"/>
                  </a:lnTo>
                  <a:lnTo>
                    <a:pt x="2694" y="268"/>
                  </a:lnTo>
                  <a:lnTo>
                    <a:pt x="2659" y="238"/>
                  </a:lnTo>
                  <a:lnTo>
                    <a:pt x="2623" y="211"/>
                  </a:lnTo>
                  <a:lnTo>
                    <a:pt x="2586" y="185"/>
                  </a:lnTo>
                  <a:lnTo>
                    <a:pt x="2548" y="161"/>
                  </a:lnTo>
                  <a:lnTo>
                    <a:pt x="2509" y="139"/>
                  </a:lnTo>
                  <a:lnTo>
                    <a:pt x="2468" y="117"/>
                  </a:lnTo>
                  <a:lnTo>
                    <a:pt x="2427" y="97"/>
                  </a:lnTo>
                  <a:lnTo>
                    <a:pt x="2384" y="79"/>
                  </a:lnTo>
                  <a:lnTo>
                    <a:pt x="2342" y="63"/>
                  </a:lnTo>
                  <a:lnTo>
                    <a:pt x="2298" y="49"/>
                  </a:lnTo>
                  <a:lnTo>
                    <a:pt x="2253" y="36"/>
                  </a:lnTo>
                  <a:lnTo>
                    <a:pt x="2208" y="25"/>
                  </a:lnTo>
                  <a:lnTo>
                    <a:pt x="2162" y="17"/>
                  </a:lnTo>
                  <a:lnTo>
                    <a:pt x="2114" y="9"/>
                  </a:lnTo>
                  <a:lnTo>
                    <a:pt x="2067" y="4"/>
                  </a:lnTo>
                  <a:lnTo>
                    <a:pt x="2019" y="1"/>
                  </a:lnTo>
                  <a:lnTo>
                    <a:pt x="1971" y="0"/>
                  </a:lnTo>
                  <a:lnTo>
                    <a:pt x="1941" y="0"/>
                  </a:lnTo>
                  <a:lnTo>
                    <a:pt x="1913" y="1"/>
                  </a:lnTo>
                  <a:lnTo>
                    <a:pt x="1884" y="4"/>
                  </a:lnTo>
                  <a:lnTo>
                    <a:pt x="1856" y="6"/>
                  </a:lnTo>
                  <a:lnTo>
                    <a:pt x="1829" y="8"/>
                  </a:lnTo>
                  <a:lnTo>
                    <a:pt x="1800" y="13"/>
                  </a:lnTo>
                  <a:lnTo>
                    <a:pt x="1746" y="23"/>
                  </a:lnTo>
                  <a:lnTo>
                    <a:pt x="1691" y="34"/>
                  </a:lnTo>
                  <a:lnTo>
                    <a:pt x="1638" y="50"/>
                  </a:lnTo>
                  <a:lnTo>
                    <a:pt x="1587" y="68"/>
                  </a:lnTo>
                  <a:lnTo>
                    <a:pt x="1536" y="88"/>
                  </a:lnTo>
                  <a:lnTo>
                    <a:pt x="1487" y="110"/>
                  </a:lnTo>
                  <a:lnTo>
                    <a:pt x="1438" y="135"/>
                  </a:lnTo>
                  <a:lnTo>
                    <a:pt x="1392" y="161"/>
                  </a:lnTo>
                  <a:lnTo>
                    <a:pt x="1347" y="191"/>
                  </a:lnTo>
                  <a:lnTo>
                    <a:pt x="1303" y="221"/>
                  </a:lnTo>
                  <a:lnTo>
                    <a:pt x="1260" y="255"/>
                  </a:lnTo>
                  <a:lnTo>
                    <a:pt x="1220" y="290"/>
                  </a:lnTo>
                  <a:lnTo>
                    <a:pt x="1181" y="327"/>
                  </a:lnTo>
                  <a:lnTo>
                    <a:pt x="1144" y="366"/>
                  </a:lnTo>
                  <a:lnTo>
                    <a:pt x="1109" y="406"/>
                  </a:lnTo>
                  <a:lnTo>
                    <a:pt x="1076" y="448"/>
                  </a:lnTo>
                  <a:lnTo>
                    <a:pt x="1045" y="491"/>
                  </a:lnTo>
                  <a:lnTo>
                    <a:pt x="1016" y="538"/>
                  </a:lnTo>
                  <a:lnTo>
                    <a:pt x="989" y="584"/>
                  </a:lnTo>
                  <a:lnTo>
                    <a:pt x="964" y="632"/>
                  </a:lnTo>
                  <a:lnTo>
                    <a:pt x="942" y="681"/>
                  </a:lnTo>
                  <a:lnTo>
                    <a:pt x="922" y="732"/>
                  </a:lnTo>
                  <a:lnTo>
                    <a:pt x="905" y="784"/>
                  </a:lnTo>
                  <a:lnTo>
                    <a:pt x="890" y="837"/>
                  </a:lnTo>
                  <a:lnTo>
                    <a:pt x="877" y="890"/>
                  </a:lnTo>
                  <a:lnTo>
                    <a:pt x="867" y="946"/>
                  </a:lnTo>
                  <a:lnTo>
                    <a:pt x="864" y="973"/>
                  </a:lnTo>
                  <a:lnTo>
                    <a:pt x="860" y="1002"/>
                  </a:lnTo>
                  <a:lnTo>
                    <a:pt x="858" y="1030"/>
                  </a:lnTo>
                  <a:lnTo>
                    <a:pt x="855" y="1059"/>
                  </a:lnTo>
                  <a:lnTo>
                    <a:pt x="855" y="1087"/>
                  </a:lnTo>
                  <a:lnTo>
                    <a:pt x="854" y="1115"/>
                  </a:lnTo>
                  <a:lnTo>
                    <a:pt x="855" y="1150"/>
                  </a:lnTo>
                  <a:lnTo>
                    <a:pt x="857" y="1183"/>
                  </a:lnTo>
                  <a:lnTo>
                    <a:pt x="860" y="1216"/>
                  </a:lnTo>
                  <a:lnTo>
                    <a:pt x="864" y="1250"/>
                  </a:lnTo>
                  <a:lnTo>
                    <a:pt x="845" y="1249"/>
                  </a:lnTo>
                  <a:lnTo>
                    <a:pt x="801" y="1250"/>
                  </a:lnTo>
                  <a:lnTo>
                    <a:pt x="758" y="1253"/>
                  </a:lnTo>
                  <a:lnTo>
                    <a:pt x="716" y="1259"/>
                  </a:lnTo>
                  <a:lnTo>
                    <a:pt x="674" y="1266"/>
                  </a:lnTo>
                  <a:lnTo>
                    <a:pt x="633" y="1275"/>
                  </a:lnTo>
                  <a:lnTo>
                    <a:pt x="594" y="1287"/>
                  </a:lnTo>
                  <a:lnTo>
                    <a:pt x="555" y="1300"/>
                  </a:lnTo>
                  <a:lnTo>
                    <a:pt x="515" y="1316"/>
                  </a:lnTo>
                  <a:lnTo>
                    <a:pt x="479" y="1332"/>
                  </a:lnTo>
                  <a:lnTo>
                    <a:pt x="442" y="1351"/>
                  </a:lnTo>
                  <a:lnTo>
                    <a:pt x="407" y="1371"/>
                  </a:lnTo>
                  <a:lnTo>
                    <a:pt x="372" y="1393"/>
                  </a:lnTo>
                  <a:lnTo>
                    <a:pt x="339" y="1416"/>
                  </a:lnTo>
                  <a:lnTo>
                    <a:pt x="307" y="1441"/>
                  </a:lnTo>
                  <a:lnTo>
                    <a:pt x="277" y="1468"/>
                  </a:lnTo>
                  <a:lnTo>
                    <a:pt x="248" y="1496"/>
                  </a:lnTo>
                  <a:lnTo>
                    <a:pt x="219" y="1525"/>
                  </a:lnTo>
                  <a:lnTo>
                    <a:pt x="193" y="1556"/>
                  </a:lnTo>
                  <a:lnTo>
                    <a:pt x="169" y="1588"/>
                  </a:lnTo>
                  <a:lnTo>
                    <a:pt x="145" y="1621"/>
                  </a:lnTo>
                  <a:lnTo>
                    <a:pt x="122" y="1655"/>
                  </a:lnTo>
                  <a:lnTo>
                    <a:pt x="102" y="1690"/>
                  </a:lnTo>
                  <a:lnTo>
                    <a:pt x="83" y="1726"/>
                  </a:lnTo>
                  <a:lnTo>
                    <a:pt x="67" y="1764"/>
                  </a:lnTo>
                  <a:lnTo>
                    <a:pt x="51" y="1802"/>
                  </a:lnTo>
                  <a:lnTo>
                    <a:pt x="38" y="1841"/>
                  </a:lnTo>
                  <a:lnTo>
                    <a:pt x="28" y="1882"/>
                  </a:lnTo>
                  <a:lnTo>
                    <a:pt x="18" y="1923"/>
                  </a:lnTo>
                  <a:lnTo>
                    <a:pt x="10" y="1965"/>
                  </a:lnTo>
                  <a:lnTo>
                    <a:pt x="5" y="2006"/>
                  </a:lnTo>
                  <a:lnTo>
                    <a:pt x="2" y="2049"/>
                  </a:lnTo>
                  <a:lnTo>
                    <a:pt x="0" y="2092"/>
                  </a:lnTo>
                  <a:lnTo>
                    <a:pt x="2" y="2135"/>
                  </a:lnTo>
                  <a:lnTo>
                    <a:pt x="5" y="2176"/>
                  </a:lnTo>
                  <a:lnTo>
                    <a:pt x="10" y="2217"/>
                  </a:lnTo>
                  <a:lnTo>
                    <a:pt x="17" y="2257"/>
                  </a:lnTo>
                  <a:lnTo>
                    <a:pt x="25" y="2297"/>
                  </a:lnTo>
                  <a:lnTo>
                    <a:pt x="36" y="2336"/>
                  </a:lnTo>
                  <a:lnTo>
                    <a:pt x="49" y="2374"/>
                  </a:lnTo>
                  <a:lnTo>
                    <a:pt x="63" y="2411"/>
                  </a:lnTo>
                  <a:lnTo>
                    <a:pt x="79" y="2448"/>
                  </a:lnTo>
                  <a:lnTo>
                    <a:pt x="96" y="2483"/>
                  </a:lnTo>
                  <a:lnTo>
                    <a:pt x="115" y="2517"/>
                  </a:lnTo>
                  <a:lnTo>
                    <a:pt x="137" y="2552"/>
                  </a:lnTo>
                  <a:lnTo>
                    <a:pt x="159" y="2584"/>
                  </a:lnTo>
                  <a:lnTo>
                    <a:pt x="183" y="2615"/>
                  </a:lnTo>
                  <a:lnTo>
                    <a:pt x="208" y="2645"/>
                  </a:lnTo>
                  <a:lnTo>
                    <a:pt x="234" y="2674"/>
                  </a:lnTo>
                  <a:lnTo>
                    <a:pt x="262" y="2702"/>
                  </a:lnTo>
                  <a:lnTo>
                    <a:pt x="290" y="2728"/>
                  </a:lnTo>
                  <a:lnTo>
                    <a:pt x="321" y="2753"/>
                  </a:lnTo>
                  <a:lnTo>
                    <a:pt x="352" y="2777"/>
                  </a:lnTo>
                  <a:lnTo>
                    <a:pt x="385" y="2799"/>
                  </a:lnTo>
                  <a:lnTo>
                    <a:pt x="418" y="2819"/>
                  </a:lnTo>
                  <a:lnTo>
                    <a:pt x="453" y="2840"/>
                  </a:lnTo>
                  <a:lnTo>
                    <a:pt x="488" y="2856"/>
                  </a:lnTo>
                  <a:lnTo>
                    <a:pt x="525" y="2873"/>
                  </a:lnTo>
                  <a:lnTo>
                    <a:pt x="563" y="2887"/>
                  </a:lnTo>
                  <a:lnTo>
                    <a:pt x="601" y="2899"/>
                  </a:lnTo>
                  <a:lnTo>
                    <a:pt x="640" y="2909"/>
                  </a:lnTo>
                  <a:lnTo>
                    <a:pt x="679" y="2919"/>
                  </a:lnTo>
                  <a:lnTo>
                    <a:pt x="719" y="2926"/>
                  </a:lnTo>
                  <a:lnTo>
                    <a:pt x="761" y="2931"/>
                  </a:lnTo>
                  <a:lnTo>
                    <a:pt x="802" y="2934"/>
                  </a:lnTo>
                  <a:lnTo>
                    <a:pt x="802" y="2936"/>
                  </a:lnTo>
                  <a:lnTo>
                    <a:pt x="4682" y="2936"/>
                  </a:lnTo>
                  <a:lnTo>
                    <a:pt x="4682" y="2933"/>
                  </a:lnTo>
                  <a:lnTo>
                    <a:pt x="4693" y="2934"/>
                  </a:lnTo>
                  <a:lnTo>
                    <a:pt x="4706" y="2936"/>
                  </a:lnTo>
                  <a:lnTo>
                    <a:pt x="4740" y="2936"/>
                  </a:lnTo>
                  <a:lnTo>
                    <a:pt x="4772" y="2933"/>
                  </a:lnTo>
                  <a:lnTo>
                    <a:pt x="4804" y="2928"/>
                  </a:lnTo>
                  <a:lnTo>
                    <a:pt x="4836" y="2922"/>
                  </a:lnTo>
                  <a:lnTo>
                    <a:pt x="4866" y="2915"/>
                  </a:lnTo>
                  <a:lnTo>
                    <a:pt x="4896" y="2907"/>
                  </a:lnTo>
                  <a:lnTo>
                    <a:pt x="4926" y="2898"/>
                  </a:lnTo>
                  <a:lnTo>
                    <a:pt x="4955" y="2886"/>
                  </a:lnTo>
                  <a:lnTo>
                    <a:pt x="4984" y="2873"/>
                  </a:lnTo>
                  <a:lnTo>
                    <a:pt x="5011" y="2859"/>
                  </a:lnTo>
                  <a:lnTo>
                    <a:pt x="5038" y="2843"/>
                  </a:lnTo>
                  <a:lnTo>
                    <a:pt x="5063" y="2827"/>
                  </a:lnTo>
                  <a:lnTo>
                    <a:pt x="5089" y="2809"/>
                  </a:lnTo>
                  <a:lnTo>
                    <a:pt x="5113" y="2790"/>
                  </a:lnTo>
                  <a:lnTo>
                    <a:pt x="5135" y="2770"/>
                  </a:lnTo>
                  <a:lnTo>
                    <a:pt x="5158" y="2748"/>
                  </a:lnTo>
                  <a:lnTo>
                    <a:pt x="5179" y="2727"/>
                  </a:lnTo>
                  <a:lnTo>
                    <a:pt x="5199" y="2703"/>
                  </a:lnTo>
                  <a:lnTo>
                    <a:pt x="5218" y="2680"/>
                  </a:lnTo>
                  <a:lnTo>
                    <a:pt x="5236" y="2655"/>
                  </a:lnTo>
                  <a:lnTo>
                    <a:pt x="5252" y="2629"/>
                  </a:lnTo>
                  <a:lnTo>
                    <a:pt x="5268" y="2602"/>
                  </a:lnTo>
                  <a:lnTo>
                    <a:pt x="5282" y="2574"/>
                  </a:lnTo>
                  <a:lnTo>
                    <a:pt x="5295" y="2546"/>
                  </a:lnTo>
                  <a:lnTo>
                    <a:pt x="5306" y="2517"/>
                  </a:lnTo>
                  <a:lnTo>
                    <a:pt x="5316" y="2488"/>
                  </a:lnTo>
                  <a:lnTo>
                    <a:pt x="5325" y="2457"/>
                  </a:lnTo>
                  <a:lnTo>
                    <a:pt x="5332" y="2426"/>
                  </a:lnTo>
                  <a:lnTo>
                    <a:pt x="5338" y="2394"/>
                  </a:lnTo>
                  <a:lnTo>
                    <a:pt x="5341" y="2362"/>
                  </a:lnTo>
                  <a:lnTo>
                    <a:pt x="5344" y="2330"/>
                  </a:lnTo>
                  <a:lnTo>
                    <a:pt x="5345" y="2297"/>
                  </a:lnTo>
                  <a:lnTo>
                    <a:pt x="5344" y="2265"/>
                  </a:lnTo>
                  <a:lnTo>
                    <a:pt x="5341" y="2233"/>
                  </a:lnTo>
                  <a:lnTo>
                    <a:pt x="5338" y="2203"/>
                  </a:lnTo>
                  <a:lnTo>
                    <a:pt x="5333" y="2172"/>
                  </a:lnTo>
                  <a:lnTo>
                    <a:pt x="5326" y="2141"/>
                  </a:lnTo>
                  <a:lnTo>
                    <a:pt x="5318" y="2111"/>
                  </a:lnTo>
                  <a:lnTo>
                    <a:pt x="5308" y="2083"/>
                  </a:lnTo>
                  <a:lnTo>
                    <a:pt x="5296" y="2054"/>
                  </a:lnTo>
                  <a:lnTo>
                    <a:pt x="5284" y="2026"/>
                  </a:lnTo>
                  <a:lnTo>
                    <a:pt x="5271" y="2000"/>
                  </a:lnTo>
                  <a:lnTo>
                    <a:pt x="5256" y="1974"/>
                  </a:lnTo>
                  <a:lnTo>
                    <a:pt x="5241" y="1948"/>
                  </a:lnTo>
                  <a:lnTo>
                    <a:pt x="5223" y="1923"/>
                  </a:lnTo>
                  <a:lnTo>
                    <a:pt x="5205" y="1899"/>
                  </a:lnTo>
                  <a:lnTo>
                    <a:pt x="5185" y="1877"/>
                  </a:lnTo>
                  <a:lnTo>
                    <a:pt x="5165" y="1854"/>
                  </a:lnTo>
                  <a:lnTo>
                    <a:pt x="5143" y="1834"/>
                  </a:lnTo>
                  <a:lnTo>
                    <a:pt x="5121" y="1814"/>
                  </a:lnTo>
                  <a:lnTo>
                    <a:pt x="5098" y="1795"/>
                  </a:lnTo>
                  <a:lnTo>
                    <a:pt x="5074" y="1777"/>
                  </a:lnTo>
                  <a:lnTo>
                    <a:pt x="5049" y="1761"/>
                  </a:lnTo>
                  <a:lnTo>
                    <a:pt x="5023" y="1745"/>
                  </a:lnTo>
                  <a:lnTo>
                    <a:pt x="4997" y="1731"/>
                  </a:lnTo>
                  <a:lnTo>
                    <a:pt x="4969" y="1717"/>
                  </a:lnTo>
                  <a:lnTo>
                    <a:pt x="4941" y="1706"/>
                  </a:lnTo>
                  <a:lnTo>
                    <a:pt x="4913" y="1696"/>
                  </a:lnTo>
                  <a:lnTo>
                    <a:pt x="4883" y="1686"/>
                  </a:lnTo>
                  <a:lnTo>
                    <a:pt x="4853" y="1678"/>
                  </a:lnTo>
                  <a:lnTo>
                    <a:pt x="4823" y="1672"/>
                  </a:lnTo>
                  <a:lnTo>
                    <a:pt x="4792" y="1667"/>
                  </a:lnTo>
                  <a:lnTo>
                    <a:pt x="4761" y="1664"/>
                  </a:lnTo>
                  <a:lnTo>
                    <a:pt x="4729" y="1661"/>
                  </a:ln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4507816" y="864629"/>
              <a:ext cx="433973" cy="35581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solidFill>
                    <a:schemeClr val="tx1"/>
                  </a:solidFill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2" name="组合 41"/>
          <p:cNvGrpSpPr/>
          <p:nvPr/>
        </p:nvGrpSpPr>
        <p:grpSpPr bwMode="auto">
          <a:xfrm>
            <a:off x="6755130" y="2282508"/>
            <a:ext cx="950407" cy="529204"/>
            <a:chOff x="4353620" y="864629"/>
            <a:chExt cx="742365" cy="461665"/>
          </a:xfrm>
        </p:grpSpPr>
        <p:sp>
          <p:nvSpPr>
            <p:cNvPr id="43" name="KSO_Shape"/>
            <p:cNvSpPr/>
            <p:nvPr/>
          </p:nvSpPr>
          <p:spPr bwMode="auto">
            <a:xfrm>
              <a:off x="4353620" y="866215"/>
              <a:ext cx="742365" cy="407726"/>
            </a:xfrm>
            <a:custGeom>
              <a:avLst/>
              <a:gdLst>
                <a:gd name="T0" fmla="*/ 2147483646 w 5345"/>
                <a:gd name="T1" fmla="*/ 2147483646 h 2936"/>
                <a:gd name="T2" fmla="*/ 2147483646 w 5345"/>
                <a:gd name="T3" fmla="*/ 2147483646 h 2936"/>
                <a:gd name="T4" fmla="*/ 2147483646 w 5345"/>
                <a:gd name="T5" fmla="*/ 2147483646 h 2936"/>
                <a:gd name="T6" fmla="*/ 2147483646 w 5345"/>
                <a:gd name="T7" fmla="*/ 2147483646 h 2936"/>
                <a:gd name="T8" fmla="*/ 2147483646 w 5345"/>
                <a:gd name="T9" fmla="*/ 2147483646 h 2936"/>
                <a:gd name="T10" fmla="*/ 2147483646 w 5345"/>
                <a:gd name="T11" fmla="*/ 2147483646 h 2936"/>
                <a:gd name="T12" fmla="*/ 2147483646 w 5345"/>
                <a:gd name="T13" fmla="*/ 2147483646 h 2936"/>
                <a:gd name="T14" fmla="*/ 2147483646 w 5345"/>
                <a:gd name="T15" fmla="*/ 2147483646 h 2936"/>
                <a:gd name="T16" fmla="*/ 2147483646 w 5345"/>
                <a:gd name="T17" fmla="*/ 2147483646 h 2936"/>
                <a:gd name="T18" fmla="*/ 2147483646 w 5345"/>
                <a:gd name="T19" fmla="*/ 2147483646 h 2936"/>
                <a:gd name="T20" fmla="*/ 2147483646 w 5345"/>
                <a:gd name="T21" fmla="*/ 2147483646 h 2936"/>
                <a:gd name="T22" fmla="*/ 2147483646 w 5345"/>
                <a:gd name="T23" fmla="*/ 2147483646 h 2936"/>
                <a:gd name="T24" fmla="*/ 2147483646 w 5345"/>
                <a:gd name="T25" fmla="*/ 2147483646 h 2936"/>
                <a:gd name="T26" fmla="*/ 2147483646 w 5345"/>
                <a:gd name="T27" fmla="*/ 2147483646 h 2936"/>
                <a:gd name="T28" fmla="*/ 2147483646 w 5345"/>
                <a:gd name="T29" fmla="*/ 2147483646 h 2936"/>
                <a:gd name="T30" fmla="*/ 2147483646 w 5345"/>
                <a:gd name="T31" fmla="*/ 772639970 h 2936"/>
                <a:gd name="T32" fmla="*/ 2147483646 w 5345"/>
                <a:gd name="T33" fmla="*/ 0 h 2936"/>
                <a:gd name="T34" fmla="*/ 2147483646 w 5345"/>
                <a:gd name="T35" fmla="*/ 363587807 h 2936"/>
                <a:gd name="T36" fmla="*/ 2147483646 w 5345"/>
                <a:gd name="T37" fmla="*/ 2147483646 h 2936"/>
                <a:gd name="T38" fmla="*/ 2147483646 w 5345"/>
                <a:gd name="T39" fmla="*/ 2147483646 h 2936"/>
                <a:gd name="T40" fmla="*/ 2147483646 w 5345"/>
                <a:gd name="T41" fmla="*/ 2147483646 h 2936"/>
                <a:gd name="T42" fmla="*/ 2147483646 w 5345"/>
                <a:gd name="T43" fmla="*/ 2147483646 h 2936"/>
                <a:gd name="T44" fmla="*/ 2147483646 w 5345"/>
                <a:gd name="T45" fmla="*/ 2147483646 h 2936"/>
                <a:gd name="T46" fmla="*/ 2147483646 w 5345"/>
                <a:gd name="T47" fmla="*/ 2147483646 h 2936"/>
                <a:gd name="T48" fmla="*/ 2147483646 w 5345"/>
                <a:gd name="T49" fmla="*/ 2147483646 h 2936"/>
                <a:gd name="T50" fmla="*/ 2147483646 w 5345"/>
                <a:gd name="T51" fmla="*/ 2147483646 h 2936"/>
                <a:gd name="T52" fmla="*/ 2147483646 w 5345"/>
                <a:gd name="T53" fmla="*/ 2147483646 h 2936"/>
                <a:gd name="T54" fmla="*/ 2147483646 w 5345"/>
                <a:gd name="T55" fmla="*/ 2147483646 h 2936"/>
                <a:gd name="T56" fmla="*/ 2147483646 w 5345"/>
                <a:gd name="T57" fmla="*/ 2147483646 h 2936"/>
                <a:gd name="T58" fmla="*/ 2147483646 w 5345"/>
                <a:gd name="T59" fmla="*/ 2147483646 h 2936"/>
                <a:gd name="T60" fmla="*/ 2147483646 w 5345"/>
                <a:gd name="T61" fmla="*/ 2147483646 h 2936"/>
                <a:gd name="T62" fmla="*/ 452722804 w 5345"/>
                <a:gd name="T63" fmla="*/ 2147483646 h 2936"/>
                <a:gd name="T64" fmla="*/ 90570008 w 5345"/>
                <a:gd name="T65" fmla="*/ 2147483646 h 2936"/>
                <a:gd name="T66" fmla="*/ 1629877726 w 5345"/>
                <a:gd name="T67" fmla="*/ 2147483646 h 2936"/>
                <a:gd name="T68" fmla="*/ 2147483646 w 5345"/>
                <a:gd name="T69" fmla="*/ 2147483646 h 2936"/>
                <a:gd name="T70" fmla="*/ 2147483646 w 5345"/>
                <a:gd name="T71" fmla="*/ 2147483646 h 2936"/>
                <a:gd name="T72" fmla="*/ 2147483646 w 5345"/>
                <a:gd name="T73" fmla="*/ 2147483646 h 2936"/>
                <a:gd name="T74" fmla="*/ 2147483646 w 5345"/>
                <a:gd name="T75" fmla="*/ 2147483646 h 2936"/>
                <a:gd name="T76" fmla="*/ 2147483646 w 5345"/>
                <a:gd name="T77" fmla="*/ 2147483646 h 2936"/>
                <a:gd name="T78" fmla="*/ 2147483646 w 5345"/>
                <a:gd name="T79" fmla="*/ 2147483646 h 2936"/>
                <a:gd name="T80" fmla="*/ 2147483646 w 5345"/>
                <a:gd name="T81" fmla="*/ 2147483646 h 2936"/>
                <a:gd name="T82" fmla="*/ 2147483646 w 5345"/>
                <a:gd name="T83" fmla="*/ 2147483646 h 2936"/>
                <a:gd name="T84" fmla="*/ 2147483646 w 5345"/>
                <a:gd name="T85" fmla="*/ 2147483646 h 2936"/>
                <a:gd name="T86" fmla="*/ 2147483646 w 5345"/>
                <a:gd name="T87" fmla="*/ 2147483646 h 2936"/>
                <a:gd name="T88" fmla="*/ 2147483646 w 5345"/>
                <a:gd name="T89" fmla="*/ 2147483646 h 2936"/>
                <a:gd name="T90" fmla="*/ 2147483646 w 5345"/>
                <a:gd name="T91" fmla="*/ 2147483646 h 2936"/>
                <a:gd name="T92" fmla="*/ 2147483646 w 5345"/>
                <a:gd name="T93" fmla="*/ 2147483646 h 2936"/>
                <a:gd name="T94" fmla="*/ 2147483646 w 5345"/>
                <a:gd name="T95" fmla="*/ 2147483646 h 2936"/>
                <a:gd name="T96" fmla="*/ 2147483646 w 5345"/>
                <a:gd name="T97" fmla="*/ 2147483646 h 2936"/>
                <a:gd name="T98" fmla="*/ 2147483646 w 5345"/>
                <a:gd name="T99" fmla="*/ 2147483646 h 2936"/>
                <a:gd name="T100" fmla="*/ 2147483646 w 5345"/>
                <a:gd name="T101" fmla="*/ 2147483646 h 2936"/>
                <a:gd name="T102" fmla="*/ 2147483646 w 5345"/>
                <a:gd name="T103" fmla="*/ 2147483646 h 2936"/>
                <a:gd name="T104" fmla="*/ 2147483646 w 5345"/>
                <a:gd name="T105" fmla="*/ 2147483646 h 29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345" h="2936">
                  <a:moveTo>
                    <a:pt x="4729" y="1661"/>
                  </a:moveTo>
                  <a:lnTo>
                    <a:pt x="4729" y="1661"/>
                  </a:lnTo>
                  <a:lnTo>
                    <a:pt x="4723" y="1609"/>
                  </a:lnTo>
                  <a:lnTo>
                    <a:pt x="4716" y="1558"/>
                  </a:lnTo>
                  <a:lnTo>
                    <a:pt x="4706" y="1507"/>
                  </a:lnTo>
                  <a:lnTo>
                    <a:pt x="4693" y="1458"/>
                  </a:lnTo>
                  <a:lnTo>
                    <a:pt x="4679" y="1409"/>
                  </a:lnTo>
                  <a:lnTo>
                    <a:pt x="4663" y="1361"/>
                  </a:lnTo>
                  <a:lnTo>
                    <a:pt x="4644" y="1314"/>
                  </a:lnTo>
                  <a:lnTo>
                    <a:pt x="4622" y="1268"/>
                  </a:lnTo>
                  <a:lnTo>
                    <a:pt x="4600" y="1223"/>
                  </a:lnTo>
                  <a:lnTo>
                    <a:pt x="4575" y="1181"/>
                  </a:lnTo>
                  <a:lnTo>
                    <a:pt x="4548" y="1138"/>
                  </a:lnTo>
                  <a:lnTo>
                    <a:pt x="4519" y="1098"/>
                  </a:lnTo>
                  <a:lnTo>
                    <a:pt x="4489" y="1059"/>
                  </a:lnTo>
                  <a:lnTo>
                    <a:pt x="4457" y="1021"/>
                  </a:lnTo>
                  <a:lnTo>
                    <a:pt x="4422" y="984"/>
                  </a:lnTo>
                  <a:lnTo>
                    <a:pt x="4387" y="950"/>
                  </a:lnTo>
                  <a:lnTo>
                    <a:pt x="4350" y="917"/>
                  </a:lnTo>
                  <a:lnTo>
                    <a:pt x="4312" y="886"/>
                  </a:lnTo>
                  <a:lnTo>
                    <a:pt x="4272" y="856"/>
                  </a:lnTo>
                  <a:lnTo>
                    <a:pt x="4230" y="828"/>
                  </a:lnTo>
                  <a:lnTo>
                    <a:pt x="4188" y="802"/>
                  </a:lnTo>
                  <a:lnTo>
                    <a:pt x="4144" y="778"/>
                  </a:lnTo>
                  <a:lnTo>
                    <a:pt x="4099" y="757"/>
                  </a:lnTo>
                  <a:lnTo>
                    <a:pt x="4053" y="737"/>
                  </a:lnTo>
                  <a:lnTo>
                    <a:pt x="4005" y="719"/>
                  </a:lnTo>
                  <a:lnTo>
                    <a:pt x="3957" y="703"/>
                  </a:lnTo>
                  <a:lnTo>
                    <a:pt x="3907" y="689"/>
                  </a:lnTo>
                  <a:lnTo>
                    <a:pt x="3857" y="679"/>
                  </a:lnTo>
                  <a:lnTo>
                    <a:pt x="3806" y="670"/>
                  </a:lnTo>
                  <a:lnTo>
                    <a:pt x="3754" y="663"/>
                  </a:lnTo>
                  <a:lnTo>
                    <a:pt x="3701" y="660"/>
                  </a:lnTo>
                  <a:lnTo>
                    <a:pt x="3648" y="658"/>
                  </a:lnTo>
                  <a:lnTo>
                    <a:pt x="3608" y="660"/>
                  </a:lnTo>
                  <a:lnTo>
                    <a:pt x="3566" y="661"/>
                  </a:lnTo>
                  <a:lnTo>
                    <a:pt x="3526" y="665"/>
                  </a:lnTo>
                  <a:lnTo>
                    <a:pt x="3486" y="670"/>
                  </a:lnTo>
                  <a:lnTo>
                    <a:pt x="3446" y="677"/>
                  </a:lnTo>
                  <a:lnTo>
                    <a:pt x="3407" y="686"/>
                  </a:lnTo>
                  <a:lnTo>
                    <a:pt x="3368" y="695"/>
                  </a:lnTo>
                  <a:lnTo>
                    <a:pt x="3330" y="706"/>
                  </a:lnTo>
                  <a:lnTo>
                    <a:pt x="3294" y="718"/>
                  </a:lnTo>
                  <a:lnTo>
                    <a:pt x="3257" y="732"/>
                  </a:lnTo>
                  <a:lnTo>
                    <a:pt x="3220" y="746"/>
                  </a:lnTo>
                  <a:lnTo>
                    <a:pt x="3185" y="763"/>
                  </a:lnTo>
                  <a:lnTo>
                    <a:pt x="3150" y="779"/>
                  </a:lnTo>
                  <a:lnTo>
                    <a:pt x="3116" y="798"/>
                  </a:lnTo>
                  <a:lnTo>
                    <a:pt x="3083" y="817"/>
                  </a:lnTo>
                  <a:lnTo>
                    <a:pt x="3050" y="838"/>
                  </a:lnTo>
                  <a:lnTo>
                    <a:pt x="3038" y="793"/>
                  </a:lnTo>
                  <a:lnTo>
                    <a:pt x="3024" y="750"/>
                  </a:lnTo>
                  <a:lnTo>
                    <a:pt x="3007" y="707"/>
                  </a:lnTo>
                  <a:lnTo>
                    <a:pt x="2989" y="664"/>
                  </a:lnTo>
                  <a:lnTo>
                    <a:pt x="2970" y="623"/>
                  </a:lnTo>
                  <a:lnTo>
                    <a:pt x="2949" y="583"/>
                  </a:lnTo>
                  <a:lnTo>
                    <a:pt x="2927" y="542"/>
                  </a:lnTo>
                  <a:lnTo>
                    <a:pt x="2903" y="504"/>
                  </a:lnTo>
                  <a:lnTo>
                    <a:pt x="2877" y="467"/>
                  </a:lnTo>
                  <a:lnTo>
                    <a:pt x="2850" y="430"/>
                  </a:lnTo>
                  <a:lnTo>
                    <a:pt x="2821" y="396"/>
                  </a:lnTo>
                  <a:lnTo>
                    <a:pt x="2792" y="361"/>
                  </a:lnTo>
                  <a:lnTo>
                    <a:pt x="2761" y="329"/>
                  </a:lnTo>
                  <a:lnTo>
                    <a:pt x="2728" y="297"/>
                  </a:lnTo>
                  <a:lnTo>
                    <a:pt x="2694" y="268"/>
                  </a:lnTo>
                  <a:lnTo>
                    <a:pt x="2659" y="238"/>
                  </a:lnTo>
                  <a:lnTo>
                    <a:pt x="2623" y="211"/>
                  </a:lnTo>
                  <a:lnTo>
                    <a:pt x="2586" y="185"/>
                  </a:lnTo>
                  <a:lnTo>
                    <a:pt x="2548" y="161"/>
                  </a:lnTo>
                  <a:lnTo>
                    <a:pt x="2509" y="139"/>
                  </a:lnTo>
                  <a:lnTo>
                    <a:pt x="2468" y="117"/>
                  </a:lnTo>
                  <a:lnTo>
                    <a:pt x="2427" y="97"/>
                  </a:lnTo>
                  <a:lnTo>
                    <a:pt x="2384" y="79"/>
                  </a:lnTo>
                  <a:lnTo>
                    <a:pt x="2342" y="63"/>
                  </a:lnTo>
                  <a:lnTo>
                    <a:pt x="2298" y="49"/>
                  </a:lnTo>
                  <a:lnTo>
                    <a:pt x="2253" y="36"/>
                  </a:lnTo>
                  <a:lnTo>
                    <a:pt x="2208" y="25"/>
                  </a:lnTo>
                  <a:lnTo>
                    <a:pt x="2162" y="17"/>
                  </a:lnTo>
                  <a:lnTo>
                    <a:pt x="2114" y="9"/>
                  </a:lnTo>
                  <a:lnTo>
                    <a:pt x="2067" y="4"/>
                  </a:lnTo>
                  <a:lnTo>
                    <a:pt x="2019" y="1"/>
                  </a:lnTo>
                  <a:lnTo>
                    <a:pt x="1971" y="0"/>
                  </a:lnTo>
                  <a:lnTo>
                    <a:pt x="1941" y="0"/>
                  </a:lnTo>
                  <a:lnTo>
                    <a:pt x="1913" y="1"/>
                  </a:lnTo>
                  <a:lnTo>
                    <a:pt x="1884" y="4"/>
                  </a:lnTo>
                  <a:lnTo>
                    <a:pt x="1856" y="6"/>
                  </a:lnTo>
                  <a:lnTo>
                    <a:pt x="1829" y="8"/>
                  </a:lnTo>
                  <a:lnTo>
                    <a:pt x="1800" y="13"/>
                  </a:lnTo>
                  <a:lnTo>
                    <a:pt x="1746" y="23"/>
                  </a:lnTo>
                  <a:lnTo>
                    <a:pt x="1691" y="34"/>
                  </a:lnTo>
                  <a:lnTo>
                    <a:pt x="1638" y="50"/>
                  </a:lnTo>
                  <a:lnTo>
                    <a:pt x="1587" y="68"/>
                  </a:lnTo>
                  <a:lnTo>
                    <a:pt x="1536" y="88"/>
                  </a:lnTo>
                  <a:lnTo>
                    <a:pt x="1487" y="110"/>
                  </a:lnTo>
                  <a:lnTo>
                    <a:pt x="1438" y="135"/>
                  </a:lnTo>
                  <a:lnTo>
                    <a:pt x="1392" y="161"/>
                  </a:lnTo>
                  <a:lnTo>
                    <a:pt x="1347" y="191"/>
                  </a:lnTo>
                  <a:lnTo>
                    <a:pt x="1303" y="221"/>
                  </a:lnTo>
                  <a:lnTo>
                    <a:pt x="1260" y="255"/>
                  </a:lnTo>
                  <a:lnTo>
                    <a:pt x="1220" y="290"/>
                  </a:lnTo>
                  <a:lnTo>
                    <a:pt x="1181" y="327"/>
                  </a:lnTo>
                  <a:lnTo>
                    <a:pt x="1144" y="366"/>
                  </a:lnTo>
                  <a:lnTo>
                    <a:pt x="1109" y="406"/>
                  </a:lnTo>
                  <a:lnTo>
                    <a:pt x="1076" y="448"/>
                  </a:lnTo>
                  <a:lnTo>
                    <a:pt x="1045" y="491"/>
                  </a:lnTo>
                  <a:lnTo>
                    <a:pt x="1016" y="538"/>
                  </a:lnTo>
                  <a:lnTo>
                    <a:pt x="989" y="584"/>
                  </a:lnTo>
                  <a:lnTo>
                    <a:pt x="964" y="632"/>
                  </a:lnTo>
                  <a:lnTo>
                    <a:pt x="942" y="681"/>
                  </a:lnTo>
                  <a:lnTo>
                    <a:pt x="922" y="732"/>
                  </a:lnTo>
                  <a:lnTo>
                    <a:pt x="905" y="784"/>
                  </a:lnTo>
                  <a:lnTo>
                    <a:pt x="890" y="837"/>
                  </a:lnTo>
                  <a:lnTo>
                    <a:pt x="877" y="890"/>
                  </a:lnTo>
                  <a:lnTo>
                    <a:pt x="867" y="946"/>
                  </a:lnTo>
                  <a:lnTo>
                    <a:pt x="864" y="973"/>
                  </a:lnTo>
                  <a:lnTo>
                    <a:pt x="860" y="1002"/>
                  </a:lnTo>
                  <a:lnTo>
                    <a:pt x="858" y="1030"/>
                  </a:lnTo>
                  <a:lnTo>
                    <a:pt x="855" y="1059"/>
                  </a:lnTo>
                  <a:lnTo>
                    <a:pt x="855" y="1087"/>
                  </a:lnTo>
                  <a:lnTo>
                    <a:pt x="854" y="1115"/>
                  </a:lnTo>
                  <a:lnTo>
                    <a:pt x="855" y="1150"/>
                  </a:lnTo>
                  <a:lnTo>
                    <a:pt x="857" y="1183"/>
                  </a:lnTo>
                  <a:lnTo>
                    <a:pt x="860" y="1216"/>
                  </a:lnTo>
                  <a:lnTo>
                    <a:pt x="864" y="1250"/>
                  </a:lnTo>
                  <a:lnTo>
                    <a:pt x="845" y="1249"/>
                  </a:lnTo>
                  <a:lnTo>
                    <a:pt x="801" y="1250"/>
                  </a:lnTo>
                  <a:lnTo>
                    <a:pt x="758" y="1253"/>
                  </a:lnTo>
                  <a:lnTo>
                    <a:pt x="716" y="1259"/>
                  </a:lnTo>
                  <a:lnTo>
                    <a:pt x="674" y="1266"/>
                  </a:lnTo>
                  <a:lnTo>
                    <a:pt x="633" y="1275"/>
                  </a:lnTo>
                  <a:lnTo>
                    <a:pt x="594" y="1287"/>
                  </a:lnTo>
                  <a:lnTo>
                    <a:pt x="555" y="1300"/>
                  </a:lnTo>
                  <a:lnTo>
                    <a:pt x="515" y="1316"/>
                  </a:lnTo>
                  <a:lnTo>
                    <a:pt x="479" y="1332"/>
                  </a:lnTo>
                  <a:lnTo>
                    <a:pt x="442" y="1351"/>
                  </a:lnTo>
                  <a:lnTo>
                    <a:pt x="407" y="1371"/>
                  </a:lnTo>
                  <a:lnTo>
                    <a:pt x="372" y="1393"/>
                  </a:lnTo>
                  <a:lnTo>
                    <a:pt x="339" y="1416"/>
                  </a:lnTo>
                  <a:lnTo>
                    <a:pt x="307" y="1441"/>
                  </a:lnTo>
                  <a:lnTo>
                    <a:pt x="277" y="1468"/>
                  </a:lnTo>
                  <a:lnTo>
                    <a:pt x="248" y="1496"/>
                  </a:lnTo>
                  <a:lnTo>
                    <a:pt x="219" y="1525"/>
                  </a:lnTo>
                  <a:lnTo>
                    <a:pt x="193" y="1556"/>
                  </a:lnTo>
                  <a:lnTo>
                    <a:pt x="169" y="1588"/>
                  </a:lnTo>
                  <a:lnTo>
                    <a:pt x="145" y="1621"/>
                  </a:lnTo>
                  <a:lnTo>
                    <a:pt x="122" y="1655"/>
                  </a:lnTo>
                  <a:lnTo>
                    <a:pt x="102" y="1690"/>
                  </a:lnTo>
                  <a:lnTo>
                    <a:pt x="83" y="1726"/>
                  </a:lnTo>
                  <a:lnTo>
                    <a:pt x="67" y="1764"/>
                  </a:lnTo>
                  <a:lnTo>
                    <a:pt x="51" y="1802"/>
                  </a:lnTo>
                  <a:lnTo>
                    <a:pt x="38" y="1841"/>
                  </a:lnTo>
                  <a:lnTo>
                    <a:pt x="28" y="1882"/>
                  </a:lnTo>
                  <a:lnTo>
                    <a:pt x="18" y="1923"/>
                  </a:lnTo>
                  <a:lnTo>
                    <a:pt x="10" y="1965"/>
                  </a:lnTo>
                  <a:lnTo>
                    <a:pt x="5" y="2006"/>
                  </a:lnTo>
                  <a:lnTo>
                    <a:pt x="2" y="2049"/>
                  </a:lnTo>
                  <a:lnTo>
                    <a:pt x="0" y="2092"/>
                  </a:lnTo>
                  <a:lnTo>
                    <a:pt x="2" y="2135"/>
                  </a:lnTo>
                  <a:lnTo>
                    <a:pt x="5" y="2176"/>
                  </a:lnTo>
                  <a:lnTo>
                    <a:pt x="10" y="2217"/>
                  </a:lnTo>
                  <a:lnTo>
                    <a:pt x="17" y="2257"/>
                  </a:lnTo>
                  <a:lnTo>
                    <a:pt x="25" y="2297"/>
                  </a:lnTo>
                  <a:lnTo>
                    <a:pt x="36" y="2336"/>
                  </a:lnTo>
                  <a:lnTo>
                    <a:pt x="49" y="2374"/>
                  </a:lnTo>
                  <a:lnTo>
                    <a:pt x="63" y="2411"/>
                  </a:lnTo>
                  <a:lnTo>
                    <a:pt x="79" y="2448"/>
                  </a:lnTo>
                  <a:lnTo>
                    <a:pt x="96" y="2483"/>
                  </a:lnTo>
                  <a:lnTo>
                    <a:pt x="115" y="2517"/>
                  </a:lnTo>
                  <a:lnTo>
                    <a:pt x="137" y="2552"/>
                  </a:lnTo>
                  <a:lnTo>
                    <a:pt x="159" y="2584"/>
                  </a:lnTo>
                  <a:lnTo>
                    <a:pt x="183" y="2615"/>
                  </a:lnTo>
                  <a:lnTo>
                    <a:pt x="208" y="2645"/>
                  </a:lnTo>
                  <a:lnTo>
                    <a:pt x="234" y="2674"/>
                  </a:lnTo>
                  <a:lnTo>
                    <a:pt x="262" y="2702"/>
                  </a:lnTo>
                  <a:lnTo>
                    <a:pt x="290" y="2728"/>
                  </a:lnTo>
                  <a:lnTo>
                    <a:pt x="321" y="2753"/>
                  </a:lnTo>
                  <a:lnTo>
                    <a:pt x="352" y="2777"/>
                  </a:lnTo>
                  <a:lnTo>
                    <a:pt x="385" y="2799"/>
                  </a:lnTo>
                  <a:lnTo>
                    <a:pt x="418" y="2819"/>
                  </a:lnTo>
                  <a:lnTo>
                    <a:pt x="453" y="2840"/>
                  </a:lnTo>
                  <a:lnTo>
                    <a:pt x="488" y="2856"/>
                  </a:lnTo>
                  <a:lnTo>
                    <a:pt x="525" y="2873"/>
                  </a:lnTo>
                  <a:lnTo>
                    <a:pt x="563" y="2887"/>
                  </a:lnTo>
                  <a:lnTo>
                    <a:pt x="601" y="2899"/>
                  </a:lnTo>
                  <a:lnTo>
                    <a:pt x="640" y="2909"/>
                  </a:lnTo>
                  <a:lnTo>
                    <a:pt x="679" y="2919"/>
                  </a:lnTo>
                  <a:lnTo>
                    <a:pt x="719" y="2926"/>
                  </a:lnTo>
                  <a:lnTo>
                    <a:pt x="761" y="2931"/>
                  </a:lnTo>
                  <a:lnTo>
                    <a:pt x="802" y="2934"/>
                  </a:lnTo>
                  <a:lnTo>
                    <a:pt x="802" y="2936"/>
                  </a:lnTo>
                  <a:lnTo>
                    <a:pt x="4682" y="2936"/>
                  </a:lnTo>
                  <a:lnTo>
                    <a:pt x="4682" y="2933"/>
                  </a:lnTo>
                  <a:lnTo>
                    <a:pt x="4693" y="2934"/>
                  </a:lnTo>
                  <a:lnTo>
                    <a:pt x="4706" y="2936"/>
                  </a:lnTo>
                  <a:lnTo>
                    <a:pt x="4740" y="2936"/>
                  </a:lnTo>
                  <a:lnTo>
                    <a:pt x="4772" y="2933"/>
                  </a:lnTo>
                  <a:lnTo>
                    <a:pt x="4804" y="2928"/>
                  </a:lnTo>
                  <a:lnTo>
                    <a:pt x="4836" y="2922"/>
                  </a:lnTo>
                  <a:lnTo>
                    <a:pt x="4866" y="2915"/>
                  </a:lnTo>
                  <a:lnTo>
                    <a:pt x="4896" y="2907"/>
                  </a:lnTo>
                  <a:lnTo>
                    <a:pt x="4926" y="2898"/>
                  </a:lnTo>
                  <a:lnTo>
                    <a:pt x="4955" y="2886"/>
                  </a:lnTo>
                  <a:lnTo>
                    <a:pt x="4984" y="2873"/>
                  </a:lnTo>
                  <a:lnTo>
                    <a:pt x="5011" y="2859"/>
                  </a:lnTo>
                  <a:lnTo>
                    <a:pt x="5038" y="2843"/>
                  </a:lnTo>
                  <a:lnTo>
                    <a:pt x="5063" y="2827"/>
                  </a:lnTo>
                  <a:lnTo>
                    <a:pt x="5089" y="2809"/>
                  </a:lnTo>
                  <a:lnTo>
                    <a:pt x="5113" y="2790"/>
                  </a:lnTo>
                  <a:lnTo>
                    <a:pt x="5135" y="2770"/>
                  </a:lnTo>
                  <a:lnTo>
                    <a:pt x="5158" y="2748"/>
                  </a:lnTo>
                  <a:lnTo>
                    <a:pt x="5179" y="2727"/>
                  </a:lnTo>
                  <a:lnTo>
                    <a:pt x="5199" y="2703"/>
                  </a:lnTo>
                  <a:lnTo>
                    <a:pt x="5218" y="2680"/>
                  </a:lnTo>
                  <a:lnTo>
                    <a:pt x="5236" y="2655"/>
                  </a:lnTo>
                  <a:lnTo>
                    <a:pt x="5252" y="2629"/>
                  </a:lnTo>
                  <a:lnTo>
                    <a:pt x="5268" y="2602"/>
                  </a:lnTo>
                  <a:lnTo>
                    <a:pt x="5282" y="2574"/>
                  </a:lnTo>
                  <a:lnTo>
                    <a:pt x="5295" y="2546"/>
                  </a:lnTo>
                  <a:lnTo>
                    <a:pt x="5306" y="2517"/>
                  </a:lnTo>
                  <a:lnTo>
                    <a:pt x="5316" y="2488"/>
                  </a:lnTo>
                  <a:lnTo>
                    <a:pt x="5325" y="2457"/>
                  </a:lnTo>
                  <a:lnTo>
                    <a:pt x="5332" y="2426"/>
                  </a:lnTo>
                  <a:lnTo>
                    <a:pt x="5338" y="2394"/>
                  </a:lnTo>
                  <a:lnTo>
                    <a:pt x="5341" y="2362"/>
                  </a:lnTo>
                  <a:lnTo>
                    <a:pt x="5344" y="2330"/>
                  </a:lnTo>
                  <a:lnTo>
                    <a:pt x="5345" y="2297"/>
                  </a:lnTo>
                  <a:lnTo>
                    <a:pt x="5344" y="2265"/>
                  </a:lnTo>
                  <a:lnTo>
                    <a:pt x="5341" y="2233"/>
                  </a:lnTo>
                  <a:lnTo>
                    <a:pt x="5338" y="2203"/>
                  </a:lnTo>
                  <a:lnTo>
                    <a:pt x="5333" y="2172"/>
                  </a:lnTo>
                  <a:lnTo>
                    <a:pt x="5326" y="2141"/>
                  </a:lnTo>
                  <a:lnTo>
                    <a:pt x="5318" y="2111"/>
                  </a:lnTo>
                  <a:lnTo>
                    <a:pt x="5308" y="2083"/>
                  </a:lnTo>
                  <a:lnTo>
                    <a:pt x="5296" y="2054"/>
                  </a:lnTo>
                  <a:lnTo>
                    <a:pt x="5284" y="2026"/>
                  </a:lnTo>
                  <a:lnTo>
                    <a:pt x="5271" y="2000"/>
                  </a:lnTo>
                  <a:lnTo>
                    <a:pt x="5256" y="1974"/>
                  </a:lnTo>
                  <a:lnTo>
                    <a:pt x="5241" y="1948"/>
                  </a:lnTo>
                  <a:lnTo>
                    <a:pt x="5223" y="1923"/>
                  </a:lnTo>
                  <a:lnTo>
                    <a:pt x="5205" y="1899"/>
                  </a:lnTo>
                  <a:lnTo>
                    <a:pt x="5185" y="1877"/>
                  </a:lnTo>
                  <a:lnTo>
                    <a:pt x="5165" y="1854"/>
                  </a:lnTo>
                  <a:lnTo>
                    <a:pt x="5143" y="1834"/>
                  </a:lnTo>
                  <a:lnTo>
                    <a:pt x="5121" y="1814"/>
                  </a:lnTo>
                  <a:lnTo>
                    <a:pt x="5098" y="1795"/>
                  </a:lnTo>
                  <a:lnTo>
                    <a:pt x="5074" y="1777"/>
                  </a:lnTo>
                  <a:lnTo>
                    <a:pt x="5049" y="1761"/>
                  </a:lnTo>
                  <a:lnTo>
                    <a:pt x="5023" y="1745"/>
                  </a:lnTo>
                  <a:lnTo>
                    <a:pt x="4997" y="1731"/>
                  </a:lnTo>
                  <a:lnTo>
                    <a:pt x="4969" y="1717"/>
                  </a:lnTo>
                  <a:lnTo>
                    <a:pt x="4941" y="1706"/>
                  </a:lnTo>
                  <a:lnTo>
                    <a:pt x="4913" y="1696"/>
                  </a:lnTo>
                  <a:lnTo>
                    <a:pt x="4883" y="1686"/>
                  </a:lnTo>
                  <a:lnTo>
                    <a:pt x="4853" y="1678"/>
                  </a:lnTo>
                  <a:lnTo>
                    <a:pt x="4823" y="1672"/>
                  </a:lnTo>
                  <a:lnTo>
                    <a:pt x="4792" y="1667"/>
                  </a:lnTo>
                  <a:lnTo>
                    <a:pt x="4761" y="1664"/>
                  </a:lnTo>
                  <a:lnTo>
                    <a:pt x="4729" y="1661"/>
                  </a:ln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4507816" y="864629"/>
              <a:ext cx="433973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solidFill>
                    <a:schemeClr val="tx1"/>
                  </a:solidFill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6" name="组合 45"/>
          <p:cNvGrpSpPr/>
          <p:nvPr/>
        </p:nvGrpSpPr>
        <p:grpSpPr bwMode="auto">
          <a:xfrm>
            <a:off x="2500313" y="3382328"/>
            <a:ext cx="950407" cy="529204"/>
            <a:chOff x="4353620" y="864629"/>
            <a:chExt cx="742365" cy="461665"/>
          </a:xfrm>
        </p:grpSpPr>
        <p:sp>
          <p:nvSpPr>
            <p:cNvPr id="48" name="KSO_Shape"/>
            <p:cNvSpPr/>
            <p:nvPr/>
          </p:nvSpPr>
          <p:spPr bwMode="auto">
            <a:xfrm>
              <a:off x="4353620" y="866220"/>
              <a:ext cx="742365" cy="409131"/>
            </a:xfrm>
            <a:custGeom>
              <a:avLst/>
              <a:gdLst>
                <a:gd name="T0" fmla="*/ 2147483646 w 5345"/>
                <a:gd name="T1" fmla="*/ 2147483646 h 2936"/>
                <a:gd name="T2" fmla="*/ 2147483646 w 5345"/>
                <a:gd name="T3" fmla="*/ 2147483646 h 2936"/>
                <a:gd name="T4" fmla="*/ 2147483646 w 5345"/>
                <a:gd name="T5" fmla="*/ 2147483646 h 2936"/>
                <a:gd name="T6" fmla="*/ 2147483646 w 5345"/>
                <a:gd name="T7" fmla="*/ 2147483646 h 2936"/>
                <a:gd name="T8" fmla="*/ 2147483646 w 5345"/>
                <a:gd name="T9" fmla="*/ 2147483646 h 2936"/>
                <a:gd name="T10" fmla="*/ 2147483646 w 5345"/>
                <a:gd name="T11" fmla="*/ 2147483646 h 2936"/>
                <a:gd name="T12" fmla="*/ 2147483646 w 5345"/>
                <a:gd name="T13" fmla="*/ 2147483646 h 2936"/>
                <a:gd name="T14" fmla="*/ 2147483646 w 5345"/>
                <a:gd name="T15" fmla="*/ 2147483646 h 2936"/>
                <a:gd name="T16" fmla="*/ 2147483646 w 5345"/>
                <a:gd name="T17" fmla="*/ 2147483646 h 2936"/>
                <a:gd name="T18" fmla="*/ 2147483646 w 5345"/>
                <a:gd name="T19" fmla="*/ 2147483646 h 2936"/>
                <a:gd name="T20" fmla="*/ 2147483646 w 5345"/>
                <a:gd name="T21" fmla="*/ 2147483646 h 2936"/>
                <a:gd name="T22" fmla="*/ 2147483646 w 5345"/>
                <a:gd name="T23" fmla="*/ 2147483646 h 2936"/>
                <a:gd name="T24" fmla="*/ 2147483646 w 5345"/>
                <a:gd name="T25" fmla="*/ 2147483646 h 2936"/>
                <a:gd name="T26" fmla="*/ 2147483646 w 5345"/>
                <a:gd name="T27" fmla="*/ 2147483646 h 2936"/>
                <a:gd name="T28" fmla="*/ 2147483646 w 5345"/>
                <a:gd name="T29" fmla="*/ 2147483646 h 2936"/>
                <a:gd name="T30" fmla="*/ 2147483646 w 5345"/>
                <a:gd name="T31" fmla="*/ 772639970 h 2936"/>
                <a:gd name="T32" fmla="*/ 2147483646 w 5345"/>
                <a:gd name="T33" fmla="*/ 0 h 2936"/>
                <a:gd name="T34" fmla="*/ 2147483646 w 5345"/>
                <a:gd name="T35" fmla="*/ 363587807 h 2936"/>
                <a:gd name="T36" fmla="*/ 2147483646 w 5345"/>
                <a:gd name="T37" fmla="*/ 2147483646 h 2936"/>
                <a:gd name="T38" fmla="*/ 2147483646 w 5345"/>
                <a:gd name="T39" fmla="*/ 2147483646 h 2936"/>
                <a:gd name="T40" fmla="*/ 2147483646 w 5345"/>
                <a:gd name="T41" fmla="*/ 2147483646 h 2936"/>
                <a:gd name="T42" fmla="*/ 2147483646 w 5345"/>
                <a:gd name="T43" fmla="*/ 2147483646 h 2936"/>
                <a:gd name="T44" fmla="*/ 2147483646 w 5345"/>
                <a:gd name="T45" fmla="*/ 2147483646 h 2936"/>
                <a:gd name="T46" fmla="*/ 2147483646 w 5345"/>
                <a:gd name="T47" fmla="*/ 2147483646 h 2936"/>
                <a:gd name="T48" fmla="*/ 2147483646 w 5345"/>
                <a:gd name="T49" fmla="*/ 2147483646 h 2936"/>
                <a:gd name="T50" fmla="*/ 2147483646 w 5345"/>
                <a:gd name="T51" fmla="*/ 2147483646 h 2936"/>
                <a:gd name="T52" fmla="*/ 2147483646 w 5345"/>
                <a:gd name="T53" fmla="*/ 2147483646 h 2936"/>
                <a:gd name="T54" fmla="*/ 2147483646 w 5345"/>
                <a:gd name="T55" fmla="*/ 2147483646 h 2936"/>
                <a:gd name="T56" fmla="*/ 2147483646 w 5345"/>
                <a:gd name="T57" fmla="*/ 2147483646 h 2936"/>
                <a:gd name="T58" fmla="*/ 2147483646 w 5345"/>
                <a:gd name="T59" fmla="*/ 2147483646 h 2936"/>
                <a:gd name="T60" fmla="*/ 2147483646 w 5345"/>
                <a:gd name="T61" fmla="*/ 2147483646 h 2936"/>
                <a:gd name="T62" fmla="*/ 452722804 w 5345"/>
                <a:gd name="T63" fmla="*/ 2147483646 h 2936"/>
                <a:gd name="T64" fmla="*/ 90570008 w 5345"/>
                <a:gd name="T65" fmla="*/ 2147483646 h 2936"/>
                <a:gd name="T66" fmla="*/ 1629877726 w 5345"/>
                <a:gd name="T67" fmla="*/ 2147483646 h 2936"/>
                <a:gd name="T68" fmla="*/ 2147483646 w 5345"/>
                <a:gd name="T69" fmla="*/ 2147483646 h 2936"/>
                <a:gd name="T70" fmla="*/ 2147483646 w 5345"/>
                <a:gd name="T71" fmla="*/ 2147483646 h 2936"/>
                <a:gd name="T72" fmla="*/ 2147483646 w 5345"/>
                <a:gd name="T73" fmla="*/ 2147483646 h 2936"/>
                <a:gd name="T74" fmla="*/ 2147483646 w 5345"/>
                <a:gd name="T75" fmla="*/ 2147483646 h 2936"/>
                <a:gd name="T76" fmla="*/ 2147483646 w 5345"/>
                <a:gd name="T77" fmla="*/ 2147483646 h 2936"/>
                <a:gd name="T78" fmla="*/ 2147483646 w 5345"/>
                <a:gd name="T79" fmla="*/ 2147483646 h 2936"/>
                <a:gd name="T80" fmla="*/ 2147483646 w 5345"/>
                <a:gd name="T81" fmla="*/ 2147483646 h 2936"/>
                <a:gd name="T82" fmla="*/ 2147483646 w 5345"/>
                <a:gd name="T83" fmla="*/ 2147483646 h 2936"/>
                <a:gd name="T84" fmla="*/ 2147483646 w 5345"/>
                <a:gd name="T85" fmla="*/ 2147483646 h 2936"/>
                <a:gd name="T86" fmla="*/ 2147483646 w 5345"/>
                <a:gd name="T87" fmla="*/ 2147483646 h 2936"/>
                <a:gd name="T88" fmla="*/ 2147483646 w 5345"/>
                <a:gd name="T89" fmla="*/ 2147483646 h 2936"/>
                <a:gd name="T90" fmla="*/ 2147483646 w 5345"/>
                <a:gd name="T91" fmla="*/ 2147483646 h 2936"/>
                <a:gd name="T92" fmla="*/ 2147483646 w 5345"/>
                <a:gd name="T93" fmla="*/ 2147483646 h 2936"/>
                <a:gd name="T94" fmla="*/ 2147483646 w 5345"/>
                <a:gd name="T95" fmla="*/ 2147483646 h 2936"/>
                <a:gd name="T96" fmla="*/ 2147483646 w 5345"/>
                <a:gd name="T97" fmla="*/ 2147483646 h 2936"/>
                <a:gd name="T98" fmla="*/ 2147483646 w 5345"/>
                <a:gd name="T99" fmla="*/ 2147483646 h 2936"/>
                <a:gd name="T100" fmla="*/ 2147483646 w 5345"/>
                <a:gd name="T101" fmla="*/ 2147483646 h 2936"/>
                <a:gd name="T102" fmla="*/ 2147483646 w 5345"/>
                <a:gd name="T103" fmla="*/ 2147483646 h 2936"/>
                <a:gd name="T104" fmla="*/ 2147483646 w 5345"/>
                <a:gd name="T105" fmla="*/ 2147483646 h 29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345" h="2936">
                  <a:moveTo>
                    <a:pt x="4729" y="1661"/>
                  </a:moveTo>
                  <a:lnTo>
                    <a:pt x="4729" y="1661"/>
                  </a:lnTo>
                  <a:lnTo>
                    <a:pt x="4723" y="1609"/>
                  </a:lnTo>
                  <a:lnTo>
                    <a:pt x="4716" y="1558"/>
                  </a:lnTo>
                  <a:lnTo>
                    <a:pt x="4706" y="1507"/>
                  </a:lnTo>
                  <a:lnTo>
                    <a:pt x="4693" y="1458"/>
                  </a:lnTo>
                  <a:lnTo>
                    <a:pt x="4679" y="1409"/>
                  </a:lnTo>
                  <a:lnTo>
                    <a:pt x="4663" y="1361"/>
                  </a:lnTo>
                  <a:lnTo>
                    <a:pt x="4644" y="1314"/>
                  </a:lnTo>
                  <a:lnTo>
                    <a:pt x="4622" y="1268"/>
                  </a:lnTo>
                  <a:lnTo>
                    <a:pt x="4600" y="1223"/>
                  </a:lnTo>
                  <a:lnTo>
                    <a:pt x="4575" y="1181"/>
                  </a:lnTo>
                  <a:lnTo>
                    <a:pt x="4548" y="1138"/>
                  </a:lnTo>
                  <a:lnTo>
                    <a:pt x="4519" y="1098"/>
                  </a:lnTo>
                  <a:lnTo>
                    <a:pt x="4489" y="1059"/>
                  </a:lnTo>
                  <a:lnTo>
                    <a:pt x="4457" y="1021"/>
                  </a:lnTo>
                  <a:lnTo>
                    <a:pt x="4422" y="984"/>
                  </a:lnTo>
                  <a:lnTo>
                    <a:pt x="4387" y="950"/>
                  </a:lnTo>
                  <a:lnTo>
                    <a:pt x="4350" y="917"/>
                  </a:lnTo>
                  <a:lnTo>
                    <a:pt x="4312" y="886"/>
                  </a:lnTo>
                  <a:lnTo>
                    <a:pt x="4272" y="856"/>
                  </a:lnTo>
                  <a:lnTo>
                    <a:pt x="4230" y="828"/>
                  </a:lnTo>
                  <a:lnTo>
                    <a:pt x="4188" y="802"/>
                  </a:lnTo>
                  <a:lnTo>
                    <a:pt x="4144" y="778"/>
                  </a:lnTo>
                  <a:lnTo>
                    <a:pt x="4099" y="757"/>
                  </a:lnTo>
                  <a:lnTo>
                    <a:pt x="4053" y="737"/>
                  </a:lnTo>
                  <a:lnTo>
                    <a:pt x="4005" y="719"/>
                  </a:lnTo>
                  <a:lnTo>
                    <a:pt x="3957" y="703"/>
                  </a:lnTo>
                  <a:lnTo>
                    <a:pt x="3907" y="689"/>
                  </a:lnTo>
                  <a:lnTo>
                    <a:pt x="3857" y="679"/>
                  </a:lnTo>
                  <a:lnTo>
                    <a:pt x="3806" y="670"/>
                  </a:lnTo>
                  <a:lnTo>
                    <a:pt x="3754" y="663"/>
                  </a:lnTo>
                  <a:lnTo>
                    <a:pt x="3701" y="660"/>
                  </a:lnTo>
                  <a:lnTo>
                    <a:pt x="3648" y="658"/>
                  </a:lnTo>
                  <a:lnTo>
                    <a:pt x="3608" y="660"/>
                  </a:lnTo>
                  <a:lnTo>
                    <a:pt x="3566" y="661"/>
                  </a:lnTo>
                  <a:lnTo>
                    <a:pt x="3526" y="665"/>
                  </a:lnTo>
                  <a:lnTo>
                    <a:pt x="3486" y="670"/>
                  </a:lnTo>
                  <a:lnTo>
                    <a:pt x="3446" y="677"/>
                  </a:lnTo>
                  <a:lnTo>
                    <a:pt x="3407" y="686"/>
                  </a:lnTo>
                  <a:lnTo>
                    <a:pt x="3368" y="695"/>
                  </a:lnTo>
                  <a:lnTo>
                    <a:pt x="3330" y="706"/>
                  </a:lnTo>
                  <a:lnTo>
                    <a:pt x="3294" y="718"/>
                  </a:lnTo>
                  <a:lnTo>
                    <a:pt x="3257" y="732"/>
                  </a:lnTo>
                  <a:lnTo>
                    <a:pt x="3220" y="746"/>
                  </a:lnTo>
                  <a:lnTo>
                    <a:pt x="3185" y="763"/>
                  </a:lnTo>
                  <a:lnTo>
                    <a:pt x="3150" y="779"/>
                  </a:lnTo>
                  <a:lnTo>
                    <a:pt x="3116" y="798"/>
                  </a:lnTo>
                  <a:lnTo>
                    <a:pt x="3083" y="817"/>
                  </a:lnTo>
                  <a:lnTo>
                    <a:pt x="3050" y="838"/>
                  </a:lnTo>
                  <a:lnTo>
                    <a:pt x="3038" y="793"/>
                  </a:lnTo>
                  <a:lnTo>
                    <a:pt x="3024" y="750"/>
                  </a:lnTo>
                  <a:lnTo>
                    <a:pt x="3007" y="707"/>
                  </a:lnTo>
                  <a:lnTo>
                    <a:pt x="2989" y="664"/>
                  </a:lnTo>
                  <a:lnTo>
                    <a:pt x="2970" y="623"/>
                  </a:lnTo>
                  <a:lnTo>
                    <a:pt x="2949" y="583"/>
                  </a:lnTo>
                  <a:lnTo>
                    <a:pt x="2927" y="542"/>
                  </a:lnTo>
                  <a:lnTo>
                    <a:pt x="2903" y="504"/>
                  </a:lnTo>
                  <a:lnTo>
                    <a:pt x="2877" y="467"/>
                  </a:lnTo>
                  <a:lnTo>
                    <a:pt x="2850" y="430"/>
                  </a:lnTo>
                  <a:lnTo>
                    <a:pt x="2821" y="396"/>
                  </a:lnTo>
                  <a:lnTo>
                    <a:pt x="2792" y="361"/>
                  </a:lnTo>
                  <a:lnTo>
                    <a:pt x="2761" y="329"/>
                  </a:lnTo>
                  <a:lnTo>
                    <a:pt x="2728" y="297"/>
                  </a:lnTo>
                  <a:lnTo>
                    <a:pt x="2694" y="268"/>
                  </a:lnTo>
                  <a:lnTo>
                    <a:pt x="2659" y="238"/>
                  </a:lnTo>
                  <a:lnTo>
                    <a:pt x="2623" y="211"/>
                  </a:lnTo>
                  <a:lnTo>
                    <a:pt x="2586" y="185"/>
                  </a:lnTo>
                  <a:lnTo>
                    <a:pt x="2548" y="161"/>
                  </a:lnTo>
                  <a:lnTo>
                    <a:pt x="2509" y="139"/>
                  </a:lnTo>
                  <a:lnTo>
                    <a:pt x="2468" y="117"/>
                  </a:lnTo>
                  <a:lnTo>
                    <a:pt x="2427" y="97"/>
                  </a:lnTo>
                  <a:lnTo>
                    <a:pt x="2384" y="79"/>
                  </a:lnTo>
                  <a:lnTo>
                    <a:pt x="2342" y="63"/>
                  </a:lnTo>
                  <a:lnTo>
                    <a:pt x="2298" y="49"/>
                  </a:lnTo>
                  <a:lnTo>
                    <a:pt x="2253" y="36"/>
                  </a:lnTo>
                  <a:lnTo>
                    <a:pt x="2208" y="25"/>
                  </a:lnTo>
                  <a:lnTo>
                    <a:pt x="2162" y="17"/>
                  </a:lnTo>
                  <a:lnTo>
                    <a:pt x="2114" y="9"/>
                  </a:lnTo>
                  <a:lnTo>
                    <a:pt x="2067" y="4"/>
                  </a:lnTo>
                  <a:lnTo>
                    <a:pt x="2019" y="1"/>
                  </a:lnTo>
                  <a:lnTo>
                    <a:pt x="1971" y="0"/>
                  </a:lnTo>
                  <a:lnTo>
                    <a:pt x="1941" y="0"/>
                  </a:lnTo>
                  <a:lnTo>
                    <a:pt x="1913" y="1"/>
                  </a:lnTo>
                  <a:lnTo>
                    <a:pt x="1884" y="4"/>
                  </a:lnTo>
                  <a:lnTo>
                    <a:pt x="1856" y="6"/>
                  </a:lnTo>
                  <a:lnTo>
                    <a:pt x="1829" y="8"/>
                  </a:lnTo>
                  <a:lnTo>
                    <a:pt x="1800" y="13"/>
                  </a:lnTo>
                  <a:lnTo>
                    <a:pt x="1746" y="23"/>
                  </a:lnTo>
                  <a:lnTo>
                    <a:pt x="1691" y="34"/>
                  </a:lnTo>
                  <a:lnTo>
                    <a:pt x="1638" y="50"/>
                  </a:lnTo>
                  <a:lnTo>
                    <a:pt x="1587" y="68"/>
                  </a:lnTo>
                  <a:lnTo>
                    <a:pt x="1536" y="88"/>
                  </a:lnTo>
                  <a:lnTo>
                    <a:pt x="1487" y="110"/>
                  </a:lnTo>
                  <a:lnTo>
                    <a:pt x="1438" y="135"/>
                  </a:lnTo>
                  <a:lnTo>
                    <a:pt x="1392" y="161"/>
                  </a:lnTo>
                  <a:lnTo>
                    <a:pt x="1347" y="191"/>
                  </a:lnTo>
                  <a:lnTo>
                    <a:pt x="1303" y="221"/>
                  </a:lnTo>
                  <a:lnTo>
                    <a:pt x="1260" y="255"/>
                  </a:lnTo>
                  <a:lnTo>
                    <a:pt x="1220" y="290"/>
                  </a:lnTo>
                  <a:lnTo>
                    <a:pt x="1181" y="327"/>
                  </a:lnTo>
                  <a:lnTo>
                    <a:pt x="1144" y="366"/>
                  </a:lnTo>
                  <a:lnTo>
                    <a:pt x="1109" y="406"/>
                  </a:lnTo>
                  <a:lnTo>
                    <a:pt x="1076" y="448"/>
                  </a:lnTo>
                  <a:lnTo>
                    <a:pt x="1045" y="491"/>
                  </a:lnTo>
                  <a:lnTo>
                    <a:pt x="1016" y="538"/>
                  </a:lnTo>
                  <a:lnTo>
                    <a:pt x="989" y="584"/>
                  </a:lnTo>
                  <a:lnTo>
                    <a:pt x="964" y="632"/>
                  </a:lnTo>
                  <a:lnTo>
                    <a:pt x="942" y="681"/>
                  </a:lnTo>
                  <a:lnTo>
                    <a:pt x="922" y="732"/>
                  </a:lnTo>
                  <a:lnTo>
                    <a:pt x="905" y="784"/>
                  </a:lnTo>
                  <a:lnTo>
                    <a:pt x="890" y="837"/>
                  </a:lnTo>
                  <a:lnTo>
                    <a:pt x="877" y="890"/>
                  </a:lnTo>
                  <a:lnTo>
                    <a:pt x="867" y="946"/>
                  </a:lnTo>
                  <a:lnTo>
                    <a:pt x="864" y="973"/>
                  </a:lnTo>
                  <a:lnTo>
                    <a:pt x="860" y="1002"/>
                  </a:lnTo>
                  <a:lnTo>
                    <a:pt x="858" y="1030"/>
                  </a:lnTo>
                  <a:lnTo>
                    <a:pt x="855" y="1059"/>
                  </a:lnTo>
                  <a:lnTo>
                    <a:pt x="855" y="1087"/>
                  </a:lnTo>
                  <a:lnTo>
                    <a:pt x="854" y="1115"/>
                  </a:lnTo>
                  <a:lnTo>
                    <a:pt x="855" y="1150"/>
                  </a:lnTo>
                  <a:lnTo>
                    <a:pt x="857" y="1183"/>
                  </a:lnTo>
                  <a:lnTo>
                    <a:pt x="860" y="1216"/>
                  </a:lnTo>
                  <a:lnTo>
                    <a:pt x="864" y="1250"/>
                  </a:lnTo>
                  <a:lnTo>
                    <a:pt x="845" y="1249"/>
                  </a:lnTo>
                  <a:lnTo>
                    <a:pt x="801" y="1250"/>
                  </a:lnTo>
                  <a:lnTo>
                    <a:pt x="758" y="1253"/>
                  </a:lnTo>
                  <a:lnTo>
                    <a:pt x="716" y="1259"/>
                  </a:lnTo>
                  <a:lnTo>
                    <a:pt x="674" y="1266"/>
                  </a:lnTo>
                  <a:lnTo>
                    <a:pt x="633" y="1275"/>
                  </a:lnTo>
                  <a:lnTo>
                    <a:pt x="594" y="1287"/>
                  </a:lnTo>
                  <a:lnTo>
                    <a:pt x="555" y="1300"/>
                  </a:lnTo>
                  <a:lnTo>
                    <a:pt x="515" y="1316"/>
                  </a:lnTo>
                  <a:lnTo>
                    <a:pt x="479" y="1332"/>
                  </a:lnTo>
                  <a:lnTo>
                    <a:pt x="442" y="1351"/>
                  </a:lnTo>
                  <a:lnTo>
                    <a:pt x="407" y="1371"/>
                  </a:lnTo>
                  <a:lnTo>
                    <a:pt x="372" y="1393"/>
                  </a:lnTo>
                  <a:lnTo>
                    <a:pt x="339" y="1416"/>
                  </a:lnTo>
                  <a:lnTo>
                    <a:pt x="307" y="1441"/>
                  </a:lnTo>
                  <a:lnTo>
                    <a:pt x="277" y="1468"/>
                  </a:lnTo>
                  <a:lnTo>
                    <a:pt x="248" y="1496"/>
                  </a:lnTo>
                  <a:lnTo>
                    <a:pt x="219" y="1525"/>
                  </a:lnTo>
                  <a:lnTo>
                    <a:pt x="193" y="1556"/>
                  </a:lnTo>
                  <a:lnTo>
                    <a:pt x="169" y="1588"/>
                  </a:lnTo>
                  <a:lnTo>
                    <a:pt x="145" y="1621"/>
                  </a:lnTo>
                  <a:lnTo>
                    <a:pt x="122" y="1655"/>
                  </a:lnTo>
                  <a:lnTo>
                    <a:pt x="102" y="1690"/>
                  </a:lnTo>
                  <a:lnTo>
                    <a:pt x="83" y="1726"/>
                  </a:lnTo>
                  <a:lnTo>
                    <a:pt x="67" y="1764"/>
                  </a:lnTo>
                  <a:lnTo>
                    <a:pt x="51" y="1802"/>
                  </a:lnTo>
                  <a:lnTo>
                    <a:pt x="38" y="1841"/>
                  </a:lnTo>
                  <a:lnTo>
                    <a:pt x="28" y="1882"/>
                  </a:lnTo>
                  <a:lnTo>
                    <a:pt x="18" y="1923"/>
                  </a:lnTo>
                  <a:lnTo>
                    <a:pt x="10" y="1965"/>
                  </a:lnTo>
                  <a:lnTo>
                    <a:pt x="5" y="2006"/>
                  </a:lnTo>
                  <a:lnTo>
                    <a:pt x="2" y="2049"/>
                  </a:lnTo>
                  <a:lnTo>
                    <a:pt x="0" y="2092"/>
                  </a:lnTo>
                  <a:lnTo>
                    <a:pt x="2" y="2135"/>
                  </a:lnTo>
                  <a:lnTo>
                    <a:pt x="5" y="2176"/>
                  </a:lnTo>
                  <a:lnTo>
                    <a:pt x="10" y="2217"/>
                  </a:lnTo>
                  <a:lnTo>
                    <a:pt x="17" y="2257"/>
                  </a:lnTo>
                  <a:lnTo>
                    <a:pt x="25" y="2297"/>
                  </a:lnTo>
                  <a:lnTo>
                    <a:pt x="36" y="2336"/>
                  </a:lnTo>
                  <a:lnTo>
                    <a:pt x="49" y="2374"/>
                  </a:lnTo>
                  <a:lnTo>
                    <a:pt x="63" y="2411"/>
                  </a:lnTo>
                  <a:lnTo>
                    <a:pt x="79" y="2448"/>
                  </a:lnTo>
                  <a:lnTo>
                    <a:pt x="96" y="2483"/>
                  </a:lnTo>
                  <a:lnTo>
                    <a:pt x="115" y="2517"/>
                  </a:lnTo>
                  <a:lnTo>
                    <a:pt x="137" y="2552"/>
                  </a:lnTo>
                  <a:lnTo>
                    <a:pt x="159" y="2584"/>
                  </a:lnTo>
                  <a:lnTo>
                    <a:pt x="183" y="2615"/>
                  </a:lnTo>
                  <a:lnTo>
                    <a:pt x="208" y="2645"/>
                  </a:lnTo>
                  <a:lnTo>
                    <a:pt x="234" y="2674"/>
                  </a:lnTo>
                  <a:lnTo>
                    <a:pt x="262" y="2702"/>
                  </a:lnTo>
                  <a:lnTo>
                    <a:pt x="290" y="2728"/>
                  </a:lnTo>
                  <a:lnTo>
                    <a:pt x="321" y="2753"/>
                  </a:lnTo>
                  <a:lnTo>
                    <a:pt x="352" y="2777"/>
                  </a:lnTo>
                  <a:lnTo>
                    <a:pt x="385" y="2799"/>
                  </a:lnTo>
                  <a:lnTo>
                    <a:pt x="418" y="2819"/>
                  </a:lnTo>
                  <a:lnTo>
                    <a:pt x="453" y="2840"/>
                  </a:lnTo>
                  <a:lnTo>
                    <a:pt x="488" y="2856"/>
                  </a:lnTo>
                  <a:lnTo>
                    <a:pt x="525" y="2873"/>
                  </a:lnTo>
                  <a:lnTo>
                    <a:pt x="563" y="2887"/>
                  </a:lnTo>
                  <a:lnTo>
                    <a:pt x="601" y="2899"/>
                  </a:lnTo>
                  <a:lnTo>
                    <a:pt x="640" y="2909"/>
                  </a:lnTo>
                  <a:lnTo>
                    <a:pt x="679" y="2919"/>
                  </a:lnTo>
                  <a:lnTo>
                    <a:pt x="719" y="2926"/>
                  </a:lnTo>
                  <a:lnTo>
                    <a:pt x="761" y="2931"/>
                  </a:lnTo>
                  <a:lnTo>
                    <a:pt x="802" y="2934"/>
                  </a:lnTo>
                  <a:lnTo>
                    <a:pt x="802" y="2936"/>
                  </a:lnTo>
                  <a:lnTo>
                    <a:pt x="4682" y="2936"/>
                  </a:lnTo>
                  <a:lnTo>
                    <a:pt x="4682" y="2933"/>
                  </a:lnTo>
                  <a:lnTo>
                    <a:pt x="4693" y="2934"/>
                  </a:lnTo>
                  <a:lnTo>
                    <a:pt x="4706" y="2936"/>
                  </a:lnTo>
                  <a:lnTo>
                    <a:pt x="4740" y="2936"/>
                  </a:lnTo>
                  <a:lnTo>
                    <a:pt x="4772" y="2933"/>
                  </a:lnTo>
                  <a:lnTo>
                    <a:pt x="4804" y="2928"/>
                  </a:lnTo>
                  <a:lnTo>
                    <a:pt x="4836" y="2922"/>
                  </a:lnTo>
                  <a:lnTo>
                    <a:pt x="4866" y="2915"/>
                  </a:lnTo>
                  <a:lnTo>
                    <a:pt x="4896" y="2907"/>
                  </a:lnTo>
                  <a:lnTo>
                    <a:pt x="4926" y="2898"/>
                  </a:lnTo>
                  <a:lnTo>
                    <a:pt x="4955" y="2886"/>
                  </a:lnTo>
                  <a:lnTo>
                    <a:pt x="4984" y="2873"/>
                  </a:lnTo>
                  <a:lnTo>
                    <a:pt x="5011" y="2859"/>
                  </a:lnTo>
                  <a:lnTo>
                    <a:pt x="5038" y="2843"/>
                  </a:lnTo>
                  <a:lnTo>
                    <a:pt x="5063" y="2827"/>
                  </a:lnTo>
                  <a:lnTo>
                    <a:pt x="5089" y="2809"/>
                  </a:lnTo>
                  <a:lnTo>
                    <a:pt x="5113" y="2790"/>
                  </a:lnTo>
                  <a:lnTo>
                    <a:pt x="5135" y="2770"/>
                  </a:lnTo>
                  <a:lnTo>
                    <a:pt x="5158" y="2748"/>
                  </a:lnTo>
                  <a:lnTo>
                    <a:pt x="5179" y="2727"/>
                  </a:lnTo>
                  <a:lnTo>
                    <a:pt x="5199" y="2703"/>
                  </a:lnTo>
                  <a:lnTo>
                    <a:pt x="5218" y="2680"/>
                  </a:lnTo>
                  <a:lnTo>
                    <a:pt x="5236" y="2655"/>
                  </a:lnTo>
                  <a:lnTo>
                    <a:pt x="5252" y="2629"/>
                  </a:lnTo>
                  <a:lnTo>
                    <a:pt x="5268" y="2602"/>
                  </a:lnTo>
                  <a:lnTo>
                    <a:pt x="5282" y="2574"/>
                  </a:lnTo>
                  <a:lnTo>
                    <a:pt x="5295" y="2546"/>
                  </a:lnTo>
                  <a:lnTo>
                    <a:pt x="5306" y="2517"/>
                  </a:lnTo>
                  <a:lnTo>
                    <a:pt x="5316" y="2488"/>
                  </a:lnTo>
                  <a:lnTo>
                    <a:pt x="5325" y="2457"/>
                  </a:lnTo>
                  <a:lnTo>
                    <a:pt x="5332" y="2426"/>
                  </a:lnTo>
                  <a:lnTo>
                    <a:pt x="5338" y="2394"/>
                  </a:lnTo>
                  <a:lnTo>
                    <a:pt x="5341" y="2362"/>
                  </a:lnTo>
                  <a:lnTo>
                    <a:pt x="5344" y="2330"/>
                  </a:lnTo>
                  <a:lnTo>
                    <a:pt x="5345" y="2297"/>
                  </a:lnTo>
                  <a:lnTo>
                    <a:pt x="5344" y="2265"/>
                  </a:lnTo>
                  <a:lnTo>
                    <a:pt x="5341" y="2233"/>
                  </a:lnTo>
                  <a:lnTo>
                    <a:pt x="5338" y="2203"/>
                  </a:lnTo>
                  <a:lnTo>
                    <a:pt x="5333" y="2172"/>
                  </a:lnTo>
                  <a:lnTo>
                    <a:pt x="5326" y="2141"/>
                  </a:lnTo>
                  <a:lnTo>
                    <a:pt x="5318" y="2111"/>
                  </a:lnTo>
                  <a:lnTo>
                    <a:pt x="5308" y="2083"/>
                  </a:lnTo>
                  <a:lnTo>
                    <a:pt x="5296" y="2054"/>
                  </a:lnTo>
                  <a:lnTo>
                    <a:pt x="5284" y="2026"/>
                  </a:lnTo>
                  <a:lnTo>
                    <a:pt x="5271" y="2000"/>
                  </a:lnTo>
                  <a:lnTo>
                    <a:pt x="5256" y="1974"/>
                  </a:lnTo>
                  <a:lnTo>
                    <a:pt x="5241" y="1948"/>
                  </a:lnTo>
                  <a:lnTo>
                    <a:pt x="5223" y="1923"/>
                  </a:lnTo>
                  <a:lnTo>
                    <a:pt x="5205" y="1899"/>
                  </a:lnTo>
                  <a:lnTo>
                    <a:pt x="5185" y="1877"/>
                  </a:lnTo>
                  <a:lnTo>
                    <a:pt x="5165" y="1854"/>
                  </a:lnTo>
                  <a:lnTo>
                    <a:pt x="5143" y="1834"/>
                  </a:lnTo>
                  <a:lnTo>
                    <a:pt x="5121" y="1814"/>
                  </a:lnTo>
                  <a:lnTo>
                    <a:pt x="5098" y="1795"/>
                  </a:lnTo>
                  <a:lnTo>
                    <a:pt x="5074" y="1777"/>
                  </a:lnTo>
                  <a:lnTo>
                    <a:pt x="5049" y="1761"/>
                  </a:lnTo>
                  <a:lnTo>
                    <a:pt x="5023" y="1745"/>
                  </a:lnTo>
                  <a:lnTo>
                    <a:pt x="4997" y="1731"/>
                  </a:lnTo>
                  <a:lnTo>
                    <a:pt x="4969" y="1717"/>
                  </a:lnTo>
                  <a:lnTo>
                    <a:pt x="4941" y="1706"/>
                  </a:lnTo>
                  <a:lnTo>
                    <a:pt x="4913" y="1696"/>
                  </a:lnTo>
                  <a:lnTo>
                    <a:pt x="4883" y="1686"/>
                  </a:lnTo>
                  <a:lnTo>
                    <a:pt x="4853" y="1678"/>
                  </a:lnTo>
                  <a:lnTo>
                    <a:pt x="4823" y="1672"/>
                  </a:lnTo>
                  <a:lnTo>
                    <a:pt x="4792" y="1667"/>
                  </a:lnTo>
                  <a:lnTo>
                    <a:pt x="4761" y="1664"/>
                  </a:lnTo>
                  <a:lnTo>
                    <a:pt x="4729" y="1661"/>
                  </a:ln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4509073" y="864629"/>
              <a:ext cx="431460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solidFill>
                    <a:schemeClr val="tx1"/>
                  </a:solidFill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2" name="组合 51"/>
          <p:cNvGrpSpPr/>
          <p:nvPr/>
        </p:nvGrpSpPr>
        <p:grpSpPr bwMode="auto">
          <a:xfrm>
            <a:off x="6755130" y="3324225"/>
            <a:ext cx="950407" cy="529204"/>
            <a:chOff x="4353620" y="864629"/>
            <a:chExt cx="742365" cy="461665"/>
          </a:xfrm>
        </p:grpSpPr>
        <p:sp>
          <p:nvSpPr>
            <p:cNvPr id="54" name="KSO_Shape"/>
            <p:cNvSpPr/>
            <p:nvPr/>
          </p:nvSpPr>
          <p:spPr bwMode="auto">
            <a:xfrm>
              <a:off x="4353620" y="866216"/>
              <a:ext cx="742365" cy="407724"/>
            </a:xfrm>
            <a:custGeom>
              <a:avLst/>
              <a:gdLst>
                <a:gd name="T0" fmla="*/ 2147483646 w 5345"/>
                <a:gd name="T1" fmla="*/ 2147483646 h 2936"/>
                <a:gd name="T2" fmla="*/ 2147483646 w 5345"/>
                <a:gd name="T3" fmla="*/ 2147483646 h 2936"/>
                <a:gd name="T4" fmla="*/ 2147483646 w 5345"/>
                <a:gd name="T5" fmla="*/ 2147483646 h 2936"/>
                <a:gd name="T6" fmla="*/ 2147483646 w 5345"/>
                <a:gd name="T7" fmla="*/ 2147483646 h 2936"/>
                <a:gd name="T8" fmla="*/ 2147483646 w 5345"/>
                <a:gd name="T9" fmla="*/ 2147483646 h 2936"/>
                <a:gd name="T10" fmla="*/ 2147483646 w 5345"/>
                <a:gd name="T11" fmla="*/ 2147483646 h 2936"/>
                <a:gd name="T12" fmla="*/ 2147483646 w 5345"/>
                <a:gd name="T13" fmla="*/ 2147483646 h 2936"/>
                <a:gd name="T14" fmla="*/ 2147483646 w 5345"/>
                <a:gd name="T15" fmla="*/ 2147483646 h 2936"/>
                <a:gd name="T16" fmla="*/ 2147483646 w 5345"/>
                <a:gd name="T17" fmla="*/ 2147483646 h 2936"/>
                <a:gd name="T18" fmla="*/ 2147483646 w 5345"/>
                <a:gd name="T19" fmla="*/ 2147483646 h 2936"/>
                <a:gd name="T20" fmla="*/ 2147483646 w 5345"/>
                <a:gd name="T21" fmla="*/ 2147483646 h 2936"/>
                <a:gd name="T22" fmla="*/ 2147483646 w 5345"/>
                <a:gd name="T23" fmla="*/ 2147483646 h 2936"/>
                <a:gd name="T24" fmla="*/ 2147483646 w 5345"/>
                <a:gd name="T25" fmla="*/ 2147483646 h 2936"/>
                <a:gd name="T26" fmla="*/ 2147483646 w 5345"/>
                <a:gd name="T27" fmla="*/ 2147483646 h 2936"/>
                <a:gd name="T28" fmla="*/ 2147483646 w 5345"/>
                <a:gd name="T29" fmla="*/ 2147483646 h 2936"/>
                <a:gd name="T30" fmla="*/ 2147483646 w 5345"/>
                <a:gd name="T31" fmla="*/ 772639970 h 2936"/>
                <a:gd name="T32" fmla="*/ 2147483646 w 5345"/>
                <a:gd name="T33" fmla="*/ 0 h 2936"/>
                <a:gd name="T34" fmla="*/ 2147483646 w 5345"/>
                <a:gd name="T35" fmla="*/ 363587807 h 2936"/>
                <a:gd name="T36" fmla="*/ 2147483646 w 5345"/>
                <a:gd name="T37" fmla="*/ 2147483646 h 2936"/>
                <a:gd name="T38" fmla="*/ 2147483646 w 5345"/>
                <a:gd name="T39" fmla="*/ 2147483646 h 2936"/>
                <a:gd name="T40" fmla="*/ 2147483646 w 5345"/>
                <a:gd name="T41" fmla="*/ 2147483646 h 2936"/>
                <a:gd name="T42" fmla="*/ 2147483646 w 5345"/>
                <a:gd name="T43" fmla="*/ 2147483646 h 2936"/>
                <a:gd name="T44" fmla="*/ 2147483646 w 5345"/>
                <a:gd name="T45" fmla="*/ 2147483646 h 2936"/>
                <a:gd name="T46" fmla="*/ 2147483646 w 5345"/>
                <a:gd name="T47" fmla="*/ 2147483646 h 2936"/>
                <a:gd name="T48" fmla="*/ 2147483646 w 5345"/>
                <a:gd name="T49" fmla="*/ 2147483646 h 2936"/>
                <a:gd name="T50" fmla="*/ 2147483646 w 5345"/>
                <a:gd name="T51" fmla="*/ 2147483646 h 2936"/>
                <a:gd name="T52" fmla="*/ 2147483646 w 5345"/>
                <a:gd name="T53" fmla="*/ 2147483646 h 2936"/>
                <a:gd name="T54" fmla="*/ 2147483646 w 5345"/>
                <a:gd name="T55" fmla="*/ 2147483646 h 2936"/>
                <a:gd name="T56" fmla="*/ 2147483646 w 5345"/>
                <a:gd name="T57" fmla="*/ 2147483646 h 2936"/>
                <a:gd name="T58" fmla="*/ 2147483646 w 5345"/>
                <a:gd name="T59" fmla="*/ 2147483646 h 2936"/>
                <a:gd name="T60" fmla="*/ 2147483646 w 5345"/>
                <a:gd name="T61" fmla="*/ 2147483646 h 2936"/>
                <a:gd name="T62" fmla="*/ 452722804 w 5345"/>
                <a:gd name="T63" fmla="*/ 2147483646 h 2936"/>
                <a:gd name="T64" fmla="*/ 90570008 w 5345"/>
                <a:gd name="T65" fmla="*/ 2147483646 h 2936"/>
                <a:gd name="T66" fmla="*/ 1629877726 w 5345"/>
                <a:gd name="T67" fmla="*/ 2147483646 h 2936"/>
                <a:gd name="T68" fmla="*/ 2147483646 w 5345"/>
                <a:gd name="T69" fmla="*/ 2147483646 h 2936"/>
                <a:gd name="T70" fmla="*/ 2147483646 w 5345"/>
                <a:gd name="T71" fmla="*/ 2147483646 h 2936"/>
                <a:gd name="T72" fmla="*/ 2147483646 w 5345"/>
                <a:gd name="T73" fmla="*/ 2147483646 h 2936"/>
                <a:gd name="T74" fmla="*/ 2147483646 w 5345"/>
                <a:gd name="T75" fmla="*/ 2147483646 h 2936"/>
                <a:gd name="T76" fmla="*/ 2147483646 w 5345"/>
                <a:gd name="T77" fmla="*/ 2147483646 h 2936"/>
                <a:gd name="T78" fmla="*/ 2147483646 w 5345"/>
                <a:gd name="T79" fmla="*/ 2147483646 h 2936"/>
                <a:gd name="T80" fmla="*/ 2147483646 w 5345"/>
                <a:gd name="T81" fmla="*/ 2147483646 h 2936"/>
                <a:gd name="T82" fmla="*/ 2147483646 w 5345"/>
                <a:gd name="T83" fmla="*/ 2147483646 h 2936"/>
                <a:gd name="T84" fmla="*/ 2147483646 w 5345"/>
                <a:gd name="T85" fmla="*/ 2147483646 h 2936"/>
                <a:gd name="T86" fmla="*/ 2147483646 w 5345"/>
                <a:gd name="T87" fmla="*/ 2147483646 h 2936"/>
                <a:gd name="T88" fmla="*/ 2147483646 w 5345"/>
                <a:gd name="T89" fmla="*/ 2147483646 h 2936"/>
                <a:gd name="T90" fmla="*/ 2147483646 w 5345"/>
                <a:gd name="T91" fmla="*/ 2147483646 h 2936"/>
                <a:gd name="T92" fmla="*/ 2147483646 w 5345"/>
                <a:gd name="T93" fmla="*/ 2147483646 h 2936"/>
                <a:gd name="T94" fmla="*/ 2147483646 w 5345"/>
                <a:gd name="T95" fmla="*/ 2147483646 h 2936"/>
                <a:gd name="T96" fmla="*/ 2147483646 w 5345"/>
                <a:gd name="T97" fmla="*/ 2147483646 h 2936"/>
                <a:gd name="T98" fmla="*/ 2147483646 w 5345"/>
                <a:gd name="T99" fmla="*/ 2147483646 h 2936"/>
                <a:gd name="T100" fmla="*/ 2147483646 w 5345"/>
                <a:gd name="T101" fmla="*/ 2147483646 h 2936"/>
                <a:gd name="T102" fmla="*/ 2147483646 w 5345"/>
                <a:gd name="T103" fmla="*/ 2147483646 h 2936"/>
                <a:gd name="T104" fmla="*/ 2147483646 w 5345"/>
                <a:gd name="T105" fmla="*/ 2147483646 h 29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345" h="2936">
                  <a:moveTo>
                    <a:pt x="4729" y="1661"/>
                  </a:moveTo>
                  <a:lnTo>
                    <a:pt x="4729" y="1661"/>
                  </a:lnTo>
                  <a:lnTo>
                    <a:pt x="4723" y="1609"/>
                  </a:lnTo>
                  <a:lnTo>
                    <a:pt x="4716" y="1558"/>
                  </a:lnTo>
                  <a:lnTo>
                    <a:pt x="4706" y="1507"/>
                  </a:lnTo>
                  <a:lnTo>
                    <a:pt x="4693" y="1458"/>
                  </a:lnTo>
                  <a:lnTo>
                    <a:pt x="4679" y="1409"/>
                  </a:lnTo>
                  <a:lnTo>
                    <a:pt x="4663" y="1361"/>
                  </a:lnTo>
                  <a:lnTo>
                    <a:pt x="4644" y="1314"/>
                  </a:lnTo>
                  <a:lnTo>
                    <a:pt x="4622" y="1268"/>
                  </a:lnTo>
                  <a:lnTo>
                    <a:pt x="4600" y="1223"/>
                  </a:lnTo>
                  <a:lnTo>
                    <a:pt x="4575" y="1181"/>
                  </a:lnTo>
                  <a:lnTo>
                    <a:pt x="4548" y="1138"/>
                  </a:lnTo>
                  <a:lnTo>
                    <a:pt x="4519" y="1098"/>
                  </a:lnTo>
                  <a:lnTo>
                    <a:pt x="4489" y="1059"/>
                  </a:lnTo>
                  <a:lnTo>
                    <a:pt x="4457" y="1021"/>
                  </a:lnTo>
                  <a:lnTo>
                    <a:pt x="4422" y="984"/>
                  </a:lnTo>
                  <a:lnTo>
                    <a:pt x="4387" y="950"/>
                  </a:lnTo>
                  <a:lnTo>
                    <a:pt x="4350" y="917"/>
                  </a:lnTo>
                  <a:lnTo>
                    <a:pt x="4312" y="886"/>
                  </a:lnTo>
                  <a:lnTo>
                    <a:pt x="4272" y="856"/>
                  </a:lnTo>
                  <a:lnTo>
                    <a:pt x="4230" y="828"/>
                  </a:lnTo>
                  <a:lnTo>
                    <a:pt x="4188" y="802"/>
                  </a:lnTo>
                  <a:lnTo>
                    <a:pt x="4144" y="778"/>
                  </a:lnTo>
                  <a:lnTo>
                    <a:pt x="4099" y="757"/>
                  </a:lnTo>
                  <a:lnTo>
                    <a:pt x="4053" y="737"/>
                  </a:lnTo>
                  <a:lnTo>
                    <a:pt x="4005" y="719"/>
                  </a:lnTo>
                  <a:lnTo>
                    <a:pt x="3957" y="703"/>
                  </a:lnTo>
                  <a:lnTo>
                    <a:pt x="3907" y="689"/>
                  </a:lnTo>
                  <a:lnTo>
                    <a:pt x="3857" y="679"/>
                  </a:lnTo>
                  <a:lnTo>
                    <a:pt x="3806" y="670"/>
                  </a:lnTo>
                  <a:lnTo>
                    <a:pt x="3754" y="663"/>
                  </a:lnTo>
                  <a:lnTo>
                    <a:pt x="3701" y="660"/>
                  </a:lnTo>
                  <a:lnTo>
                    <a:pt x="3648" y="658"/>
                  </a:lnTo>
                  <a:lnTo>
                    <a:pt x="3608" y="660"/>
                  </a:lnTo>
                  <a:lnTo>
                    <a:pt x="3566" y="661"/>
                  </a:lnTo>
                  <a:lnTo>
                    <a:pt x="3526" y="665"/>
                  </a:lnTo>
                  <a:lnTo>
                    <a:pt x="3486" y="670"/>
                  </a:lnTo>
                  <a:lnTo>
                    <a:pt x="3446" y="677"/>
                  </a:lnTo>
                  <a:lnTo>
                    <a:pt x="3407" y="686"/>
                  </a:lnTo>
                  <a:lnTo>
                    <a:pt x="3368" y="695"/>
                  </a:lnTo>
                  <a:lnTo>
                    <a:pt x="3330" y="706"/>
                  </a:lnTo>
                  <a:lnTo>
                    <a:pt x="3294" y="718"/>
                  </a:lnTo>
                  <a:lnTo>
                    <a:pt x="3257" y="732"/>
                  </a:lnTo>
                  <a:lnTo>
                    <a:pt x="3220" y="746"/>
                  </a:lnTo>
                  <a:lnTo>
                    <a:pt x="3185" y="763"/>
                  </a:lnTo>
                  <a:lnTo>
                    <a:pt x="3150" y="779"/>
                  </a:lnTo>
                  <a:lnTo>
                    <a:pt x="3116" y="798"/>
                  </a:lnTo>
                  <a:lnTo>
                    <a:pt x="3083" y="817"/>
                  </a:lnTo>
                  <a:lnTo>
                    <a:pt x="3050" y="838"/>
                  </a:lnTo>
                  <a:lnTo>
                    <a:pt x="3038" y="793"/>
                  </a:lnTo>
                  <a:lnTo>
                    <a:pt x="3024" y="750"/>
                  </a:lnTo>
                  <a:lnTo>
                    <a:pt x="3007" y="707"/>
                  </a:lnTo>
                  <a:lnTo>
                    <a:pt x="2989" y="664"/>
                  </a:lnTo>
                  <a:lnTo>
                    <a:pt x="2970" y="623"/>
                  </a:lnTo>
                  <a:lnTo>
                    <a:pt x="2949" y="583"/>
                  </a:lnTo>
                  <a:lnTo>
                    <a:pt x="2927" y="542"/>
                  </a:lnTo>
                  <a:lnTo>
                    <a:pt x="2903" y="504"/>
                  </a:lnTo>
                  <a:lnTo>
                    <a:pt x="2877" y="467"/>
                  </a:lnTo>
                  <a:lnTo>
                    <a:pt x="2850" y="430"/>
                  </a:lnTo>
                  <a:lnTo>
                    <a:pt x="2821" y="396"/>
                  </a:lnTo>
                  <a:lnTo>
                    <a:pt x="2792" y="361"/>
                  </a:lnTo>
                  <a:lnTo>
                    <a:pt x="2761" y="329"/>
                  </a:lnTo>
                  <a:lnTo>
                    <a:pt x="2728" y="297"/>
                  </a:lnTo>
                  <a:lnTo>
                    <a:pt x="2694" y="268"/>
                  </a:lnTo>
                  <a:lnTo>
                    <a:pt x="2659" y="238"/>
                  </a:lnTo>
                  <a:lnTo>
                    <a:pt x="2623" y="211"/>
                  </a:lnTo>
                  <a:lnTo>
                    <a:pt x="2586" y="185"/>
                  </a:lnTo>
                  <a:lnTo>
                    <a:pt x="2548" y="161"/>
                  </a:lnTo>
                  <a:lnTo>
                    <a:pt x="2509" y="139"/>
                  </a:lnTo>
                  <a:lnTo>
                    <a:pt x="2468" y="117"/>
                  </a:lnTo>
                  <a:lnTo>
                    <a:pt x="2427" y="97"/>
                  </a:lnTo>
                  <a:lnTo>
                    <a:pt x="2384" y="79"/>
                  </a:lnTo>
                  <a:lnTo>
                    <a:pt x="2342" y="63"/>
                  </a:lnTo>
                  <a:lnTo>
                    <a:pt x="2298" y="49"/>
                  </a:lnTo>
                  <a:lnTo>
                    <a:pt x="2253" y="36"/>
                  </a:lnTo>
                  <a:lnTo>
                    <a:pt x="2208" y="25"/>
                  </a:lnTo>
                  <a:lnTo>
                    <a:pt x="2162" y="17"/>
                  </a:lnTo>
                  <a:lnTo>
                    <a:pt x="2114" y="9"/>
                  </a:lnTo>
                  <a:lnTo>
                    <a:pt x="2067" y="4"/>
                  </a:lnTo>
                  <a:lnTo>
                    <a:pt x="2019" y="1"/>
                  </a:lnTo>
                  <a:lnTo>
                    <a:pt x="1971" y="0"/>
                  </a:lnTo>
                  <a:lnTo>
                    <a:pt x="1941" y="0"/>
                  </a:lnTo>
                  <a:lnTo>
                    <a:pt x="1913" y="1"/>
                  </a:lnTo>
                  <a:lnTo>
                    <a:pt x="1884" y="4"/>
                  </a:lnTo>
                  <a:lnTo>
                    <a:pt x="1856" y="6"/>
                  </a:lnTo>
                  <a:lnTo>
                    <a:pt x="1829" y="8"/>
                  </a:lnTo>
                  <a:lnTo>
                    <a:pt x="1800" y="13"/>
                  </a:lnTo>
                  <a:lnTo>
                    <a:pt x="1746" y="23"/>
                  </a:lnTo>
                  <a:lnTo>
                    <a:pt x="1691" y="34"/>
                  </a:lnTo>
                  <a:lnTo>
                    <a:pt x="1638" y="50"/>
                  </a:lnTo>
                  <a:lnTo>
                    <a:pt x="1587" y="68"/>
                  </a:lnTo>
                  <a:lnTo>
                    <a:pt x="1536" y="88"/>
                  </a:lnTo>
                  <a:lnTo>
                    <a:pt x="1487" y="110"/>
                  </a:lnTo>
                  <a:lnTo>
                    <a:pt x="1438" y="135"/>
                  </a:lnTo>
                  <a:lnTo>
                    <a:pt x="1392" y="161"/>
                  </a:lnTo>
                  <a:lnTo>
                    <a:pt x="1347" y="191"/>
                  </a:lnTo>
                  <a:lnTo>
                    <a:pt x="1303" y="221"/>
                  </a:lnTo>
                  <a:lnTo>
                    <a:pt x="1260" y="255"/>
                  </a:lnTo>
                  <a:lnTo>
                    <a:pt x="1220" y="290"/>
                  </a:lnTo>
                  <a:lnTo>
                    <a:pt x="1181" y="327"/>
                  </a:lnTo>
                  <a:lnTo>
                    <a:pt x="1144" y="366"/>
                  </a:lnTo>
                  <a:lnTo>
                    <a:pt x="1109" y="406"/>
                  </a:lnTo>
                  <a:lnTo>
                    <a:pt x="1076" y="448"/>
                  </a:lnTo>
                  <a:lnTo>
                    <a:pt x="1045" y="491"/>
                  </a:lnTo>
                  <a:lnTo>
                    <a:pt x="1016" y="538"/>
                  </a:lnTo>
                  <a:lnTo>
                    <a:pt x="989" y="584"/>
                  </a:lnTo>
                  <a:lnTo>
                    <a:pt x="964" y="632"/>
                  </a:lnTo>
                  <a:lnTo>
                    <a:pt x="942" y="681"/>
                  </a:lnTo>
                  <a:lnTo>
                    <a:pt x="922" y="732"/>
                  </a:lnTo>
                  <a:lnTo>
                    <a:pt x="905" y="784"/>
                  </a:lnTo>
                  <a:lnTo>
                    <a:pt x="890" y="837"/>
                  </a:lnTo>
                  <a:lnTo>
                    <a:pt x="877" y="890"/>
                  </a:lnTo>
                  <a:lnTo>
                    <a:pt x="867" y="946"/>
                  </a:lnTo>
                  <a:lnTo>
                    <a:pt x="864" y="973"/>
                  </a:lnTo>
                  <a:lnTo>
                    <a:pt x="860" y="1002"/>
                  </a:lnTo>
                  <a:lnTo>
                    <a:pt x="858" y="1030"/>
                  </a:lnTo>
                  <a:lnTo>
                    <a:pt x="855" y="1059"/>
                  </a:lnTo>
                  <a:lnTo>
                    <a:pt x="855" y="1087"/>
                  </a:lnTo>
                  <a:lnTo>
                    <a:pt x="854" y="1115"/>
                  </a:lnTo>
                  <a:lnTo>
                    <a:pt x="855" y="1150"/>
                  </a:lnTo>
                  <a:lnTo>
                    <a:pt x="857" y="1183"/>
                  </a:lnTo>
                  <a:lnTo>
                    <a:pt x="860" y="1216"/>
                  </a:lnTo>
                  <a:lnTo>
                    <a:pt x="864" y="1250"/>
                  </a:lnTo>
                  <a:lnTo>
                    <a:pt x="845" y="1249"/>
                  </a:lnTo>
                  <a:lnTo>
                    <a:pt x="801" y="1250"/>
                  </a:lnTo>
                  <a:lnTo>
                    <a:pt x="758" y="1253"/>
                  </a:lnTo>
                  <a:lnTo>
                    <a:pt x="716" y="1259"/>
                  </a:lnTo>
                  <a:lnTo>
                    <a:pt x="674" y="1266"/>
                  </a:lnTo>
                  <a:lnTo>
                    <a:pt x="633" y="1275"/>
                  </a:lnTo>
                  <a:lnTo>
                    <a:pt x="594" y="1287"/>
                  </a:lnTo>
                  <a:lnTo>
                    <a:pt x="555" y="1300"/>
                  </a:lnTo>
                  <a:lnTo>
                    <a:pt x="515" y="1316"/>
                  </a:lnTo>
                  <a:lnTo>
                    <a:pt x="479" y="1332"/>
                  </a:lnTo>
                  <a:lnTo>
                    <a:pt x="442" y="1351"/>
                  </a:lnTo>
                  <a:lnTo>
                    <a:pt x="407" y="1371"/>
                  </a:lnTo>
                  <a:lnTo>
                    <a:pt x="372" y="1393"/>
                  </a:lnTo>
                  <a:lnTo>
                    <a:pt x="339" y="1416"/>
                  </a:lnTo>
                  <a:lnTo>
                    <a:pt x="307" y="1441"/>
                  </a:lnTo>
                  <a:lnTo>
                    <a:pt x="277" y="1468"/>
                  </a:lnTo>
                  <a:lnTo>
                    <a:pt x="248" y="1496"/>
                  </a:lnTo>
                  <a:lnTo>
                    <a:pt x="219" y="1525"/>
                  </a:lnTo>
                  <a:lnTo>
                    <a:pt x="193" y="1556"/>
                  </a:lnTo>
                  <a:lnTo>
                    <a:pt x="169" y="1588"/>
                  </a:lnTo>
                  <a:lnTo>
                    <a:pt x="145" y="1621"/>
                  </a:lnTo>
                  <a:lnTo>
                    <a:pt x="122" y="1655"/>
                  </a:lnTo>
                  <a:lnTo>
                    <a:pt x="102" y="1690"/>
                  </a:lnTo>
                  <a:lnTo>
                    <a:pt x="83" y="1726"/>
                  </a:lnTo>
                  <a:lnTo>
                    <a:pt x="67" y="1764"/>
                  </a:lnTo>
                  <a:lnTo>
                    <a:pt x="51" y="1802"/>
                  </a:lnTo>
                  <a:lnTo>
                    <a:pt x="38" y="1841"/>
                  </a:lnTo>
                  <a:lnTo>
                    <a:pt x="28" y="1882"/>
                  </a:lnTo>
                  <a:lnTo>
                    <a:pt x="18" y="1923"/>
                  </a:lnTo>
                  <a:lnTo>
                    <a:pt x="10" y="1965"/>
                  </a:lnTo>
                  <a:lnTo>
                    <a:pt x="5" y="2006"/>
                  </a:lnTo>
                  <a:lnTo>
                    <a:pt x="2" y="2049"/>
                  </a:lnTo>
                  <a:lnTo>
                    <a:pt x="0" y="2092"/>
                  </a:lnTo>
                  <a:lnTo>
                    <a:pt x="2" y="2135"/>
                  </a:lnTo>
                  <a:lnTo>
                    <a:pt x="5" y="2176"/>
                  </a:lnTo>
                  <a:lnTo>
                    <a:pt x="10" y="2217"/>
                  </a:lnTo>
                  <a:lnTo>
                    <a:pt x="17" y="2257"/>
                  </a:lnTo>
                  <a:lnTo>
                    <a:pt x="25" y="2297"/>
                  </a:lnTo>
                  <a:lnTo>
                    <a:pt x="36" y="2336"/>
                  </a:lnTo>
                  <a:lnTo>
                    <a:pt x="49" y="2374"/>
                  </a:lnTo>
                  <a:lnTo>
                    <a:pt x="63" y="2411"/>
                  </a:lnTo>
                  <a:lnTo>
                    <a:pt x="79" y="2448"/>
                  </a:lnTo>
                  <a:lnTo>
                    <a:pt x="96" y="2483"/>
                  </a:lnTo>
                  <a:lnTo>
                    <a:pt x="115" y="2517"/>
                  </a:lnTo>
                  <a:lnTo>
                    <a:pt x="137" y="2552"/>
                  </a:lnTo>
                  <a:lnTo>
                    <a:pt x="159" y="2584"/>
                  </a:lnTo>
                  <a:lnTo>
                    <a:pt x="183" y="2615"/>
                  </a:lnTo>
                  <a:lnTo>
                    <a:pt x="208" y="2645"/>
                  </a:lnTo>
                  <a:lnTo>
                    <a:pt x="234" y="2674"/>
                  </a:lnTo>
                  <a:lnTo>
                    <a:pt x="262" y="2702"/>
                  </a:lnTo>
                  <a:lnTo>
                    <a:pt x="290" y="2728"/>
                  </a:lnTo>
                  <a:lnTo>
                    <a:pt x="321" y="2753"/>
                  </a:lnTo>
                  <a:lnTo>
                    <a:pt x="352" y="2777"/>
                  </a:lnTo>
                  <a:lnTo>
                    <a:pt x="385" y="2799"/>
                  </a:lnTo>
                  <a:lnTo>
                    <a:pt x="418" y="2819"/>
                  </a:lnTo>
                  <a:lnTo>
                    <a:pt x="453" y="2840"/>
                  </a:lnTo>
                  <a:lnTo>
                    <a:pt x="488" y="2856"/>
                  </a:lnTo>
                  <a:lnTo>
                    <a:pt x="525" y="2873"/>
                  </a:lnTo>
                  <a:lnTo>
                    <a:pt x="563" y="2887"/>
                  </a:lnTo>
                  <a:lnTo>
                    <a:pt x="601" y="2899"/>
                  </a:lnTo>
                  <a:lnTo>
                    <a:pt x="640" y="2909"/>
                  </a:lnTo>
                  <a:lnTo>
                    <a:pt x="679" y="2919"/>
                  </a:lnTo>
                  <a:lnTo>
                    <a:pt x="719" y="2926"/>
                  </a:lnTo>
                  <a:lnTo>
                    <a:pt x="761" y="2931"/>
                  </a:lnTo>
                  <a:lnTo>
                    <a:pt x="802" y="2934"/>
                  </a:lnTo>
                  <a:lnTo>
                    <a:pt x="802" y="2936"/>
                  </a:lnTo>
                  <a:lnTo>
                    <a:pt x="4682" y="2936"/>
                  </a:lnTo>
                  <a:lnTo>
                    <a:pt x="4682" y="2933"/>
                  </a:lnTo>
                  <a:lnTo>
                    <a:pt x="4693" y="2934"/>
                  </a:lnTo>
                  <a:lnTo>
                    <a:pt x="4706" y="2936"/>
                  </a:lnTo>
                  <a:lnTo>
                    <a:pt x="4740" y="2936"/>
                  </a:lnTo>
                  <a:lnTo>
                    <a:pt x="4772" y="2933"/>
                  </a:lnTo>
                  <a:lnTo>
                    <a:pt x="4804" y="2928"/>
                  </a:lnTo>
                  <a:lnTo>
                    <a:pt x="4836" y="2922"/>
                  </a:lnTo>
                  <a:lnTo>
                    <a:pt x="4866" y="2915"/>
                  </a:lnTo>
                  <a:lnTo>
                    <a:pt x="4896" y="2907"/>
                  </a:lnTo>
                  <a:lnTo>
                    <a:pt x="4926" y="2898"/>
                  </a:lnTo>
                  <a:lnTo>
                    <a:pt x="4955" y="2886"/>
                  </a:lnTo>
                  <a:lnTo>
                    <a:pt x="4984" y="2873"/>
                  </a:lnTo>
                  <a:lnTo>
                    <a:pt x="5011" y="2859"/>
                  </a:lnTo>
                  <a:lnTo>
                    <a:pt x="5038" y="2843"/>
                  </a:lnTo>
                  <a:lnTo>
                    <a:pt x="5063" y="2827"/>
                  </a:lnTo>
                  <a:lnTo>
                    <a:pt x="5089" y="2809"/>
                  </a:lnTo>
                  <a:lnTo>
                    <a:pt x="5113" y="2790"/>
                  </a:lnTo>
                  <a:lnTo>
                    <a:pt x="5135" y="2770"/>
                  </a:lnTo>
                  <a:lnTo>
                    <a:pt x="5158" y="2748"/>
                  </a:lnTo>
                  <a:lnTo>
                    <a:pt x="5179" y="2727"/>
                  </a:lnTo>
                  <a:lnTo>
                    <a:pt x="5199" y="2703"/>
                  </a:lnTo>
                  <a:lnTo>
                    <a:pt x="5218" y="2680"/>
                  </a:lnTo>
                  <a:lnTo>
                    <a:pt x="5236" y="2655"/>
                  </a:lnTo>
                  <a:lnTo>
                    <a:pt x="5252" y="2629"/>
                  </a:lnTo>
                  <a:lnTo>
                    <a:pt x="5268" y="2602"/>
                  </a:lnTo>
                  <a:lnTo>
                    <a:pt x="5282" y="2574"/>
                  </a:lnTo>
                  <a:lnTo>
                    <a:pt x="5295" y="2546"/>
                  </a:lnTo>
                  <a:lnTo>
                    <a:pt x="5306" y="2517"/>
                  </a:lnTo>
                  <a:lnTo>
                    <a:pt x="5316" y="2488"/>
                  </a:lnTo>
                  <a:lnTo>
                    <a:pt x="5325" y="2457"/>
                  </a:lnTo>
                  <a:lnTo>
                    <a:pt x="5332" y="2426"/>
                  </a:lnTo>
                  <a:lnTo>
                    <a:pt x="5338" y="2394"/>
                  </a:lnTo>
                  <a:lnTo>
                    <a:pt x="5341" y="2362"/>
                  </a:lnTo>
                  <a:lnTo>
                    <a:pt x="5344" y="2330"/>
                  </a:lnTo>
                  <a:lnTo>
                    <a:pt x="5345" y="2297"/>
                  </a:lnTo>
                  <a:lnTo>
                    <a:pt x="5344" y="2265"/>
                  </a:lnTo>
                  <a:lnTo>
                    <a:pt x="5341" y="2233"/>
                  </a:lnTo>
                  <a:lnTo>
                    <a:pt x="5338" y="2203"/>
                  </a:lnTo>
                  <a:lnTo>
                    <a:pt x="5333" y="2172"/>
                  </a:lnTo>
                  <a:lnTo>
                    <a:pt x="5326" y="2141"/>
                  </a:lnTo>
                  <a:lnTo>
                    <a:pt x="5318" y="2111"/>
                  </a:lnTo>
                  <a:lnTo>
                    <a:pt x="5308" y="2083"/>
                  </a:lnTo>
                  <a:lnTo>
                    <a:pt x="5296" y="2054"/>
                  </a:lnTo>
                  <a:lnTo>
                    <a:pt x="5284" y="2026"/>
                  </a:lnTo>
                  <a:lnTo>
                    <a:pt x="5271" y="2000"/>
                  </a:lnTo>
                  <a:lnTo>
                    <a:pt x="5256" y="1974"/>
                  </a:lnTo>
                  <a:lnTo>
                    <a:pt x="5241" y="1948"/>
                  </a:lnTo>
                  <a:lnTo>
                    <a:pt x="5223" y="1923"/>
                  </a:lnTo>
                  <a:lnTo>
                    <a:pt x="5205" y="1899"/>
                  </a:lnTo>
                  <a:lnTo>
                    <a:pt x="5185" y="1877"/>
                  </a:lnTo>
                  <a:lnTo>
                    <a:pt x="5165" y="1854"/>
                  </a:lnTo>
                  <a:lnTo>
                    <a:pt x="5143" y="1834"/>
                  </a:lnTo>
                  <a:lnTo>
                    <a:pt x="5121" y="1814"/>
                  </a:lnTo>
                  <a:lnTo>
                    <a:pt x="5098" y="1795"/>
                  </a:lnTo>
                  <a:lnTo>
                    <a:pt x="5074" y="1777"/>
                  </a:lnTo>
                  <a:lnTo>
                    <a:pt x="5049" y="1761"/>
                  </a:lnTo>
                  <a:lnTo>
                    <a:pt x="5023" y="1745"/>
                  </a:lnTo>
                  <a:lnTo>
                    <a:pt x="4997" y="1731"/>
                  </a:lnTo>
                  <a:lnTo>
                    <a:pt x="4969" y="1717"/>
                  </a:lnTo>
                  <a:lnTo>
                    <a:pt x="4941" y="1706"/>
                  </a:lnTo>
                  <a:lnTo>
                    <a:pt x="4913" y="1696"/>
                  </a:lnTo>
                  <a:lnTo>
                    <a:pt x="4883" y="1686"/>
                  </a:lnTo>
                  <a:lnTo>
                    <a:pt x="4853" y="1678"/>
                  </a:lnTo>
                  <a:lnTo>
                    <a:pt x="4823" y="1672"/>
                  </a:lnTo>
                  <a:lnTo>
                    <a:pt x="4792" y="1667"/>
                  </a:lnTo>
                  <a:lnTo>
                    <a:pt x="4761" y="1664"/>
                  </a:lnTo>
                  <a:lnTo>
                    <a:pt x="4729" y="1661"/>
                  </a:ln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4509073" y="864629"/>
              <a:ext cx="431460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solidFill>
                    <a:schemeClr val="tx1"/>
                  </a:solidFill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1" name="矩形 70"/>
          <p:cNvSpPr/>
          <p:nvPr/>
        </p:nvSpPr>
        <p:spPr>
          <a:xfrm>
            <a:off x="8163711" y="3394113"/>
            <a:ext cx="1729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85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 smtClean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团队介绍</a:t>
            </a:r>
          </a:p>
        </p:txBody>
      </p:sp>
      <p:grpSp>
        <p:nvGrpSpPr>
          <p:cNvPr id="73" name="组合 72"/>
          <p:cNvGrpSpPr/>
          <p:nvPr/>
        </p:nvGrpSpPr>
        <p:grpSpPr bwMode="auto">
          <a:xfrm>
            <a:off x="2499678" y="4377055"/>
            <a:ext cx="950407" cy="529204"/>
            <a:chOff x="4353620" y="864629"/>
            <a:chExt cx="742365" cy="461665"/>
          </a:xfrm>
        </p:grpSpPr>
        <p:sp>
          <p:nvSpPr>
            <p:cNvPr id="74" name="KSO_Shape"/>
            <p:cNvSpPr/>
            <p:nvPr/>
          </p:nvSpPr>
          <p:spPr bwMode="auto">
            <a:xfrm>
              <a:off x="4353620" y="866221"/>
              <a:ext cx="742365" cy="409130"/>
            </a:xfrm>
            <a:custGeom>
              <a:avLst/>
              <a:gdLst>
                <a:gd name="T0" fmla="*/ 2147483646 w 5345"/>
                <a:gd name="T1" fmla="*/ 2147483646 h 2936"/>
                <a:gd name="T2" fmla="*/ 2147483646 w 5345"/>
                <a:gd name="T3" fmla="*/ 2147483646 h 2936"/>
                <a:gd name="T4" fmla="*/ 2147483646 w 5345"/>
                <a:gd name="T5" fmla="*/ 2147483646 h 2936"/>
                <a:gd name="T6" fmla="*/ 2147483646 w 5345"/>
                <a:gd name="T7" fmla="*/ 2147483646 h 2936"/>
                <a:gd name="T8" fmla="*/ 2147483646 w 5345"/>
                <a:gd name="T9" fmla="*/ 2147483646 h 2936"/>
                <a:gd name="T10" fmla="*/ 2147483646 w 5345"/>
                <a:gd name="T11" fmla="*/ 2147483646 h 2936"/>
                <a:gd name="T12" fmla="*/ 2147483646 w 5345"/>
                <a:gd name="T13" fmla="*/ 2147483646 h 2936"/>
                <a:gd name="T14" fmla="*/ 2147483646 w 5345"/>
                <a:gd name="T15" fmla="*/ 2147483646 h 2936"/>
                <a:gd name="T16" fmla="*/ 2147483646 w 5345"/>
                <a:gd name="T17" fmla="*/ 2147483646 h 2936"/>
                <a:gd name="T18" fmla="*/ 2147483646 w 5345"/>
                <a:gd name="T19" fmla="*/ 2147483646 h 2936"/>
                <a:gd name="T20" fmla="*/ 2147483646 w 5345"/>
                <a:gd name="T21" fmla="*/ 2147483646 h 2936"/>
                <a:gd name="T22" fmla="*/ 2147483646 w 5345"/>
                <a:gd name="T23" fmla="*/ 2147483646 h 2936"/>
                <a:gd name="T24" fmla="*/ 2147483646 w 5345"/>
                <a:gd name="T25" fmla="*/ 2147483646 h 2936"/>
                <a:gd name="T26" fmla="*/ 2147483646 w 5345"/>
                <a:gd name="T27" fmla="*/ 2147483646 h 2936"/>
                <a:gd name="T28" fmla="*/ 2147483646 w 5345"/>
                <a:gd name="T29" fmla="*/ 2147483646 h 2936"/>
                <a:gd name="T30" fmla="*/ 2147483646 w 5345"/>
                <a:gd name="T31" fmla="*/ 772639970 h 2936"/>
                <a:gd name="T32" fmla="*/ 2147483646 w 5345"/>
                <a:gd name="T33" fmla="*/ 0 h 2936"/>
                <a:gd name="T34" fmla="*/ 2147483646 w 5345"/>
                <a:gd name="T35" fmla="*/ 363587807 h 2936"/>
                <a:gd name="T36" fmla="*/ 2147483646 w 5345"/>
                <a:gd name="T37" fmla="*/ 2147483646 h 2936"/>
                <a:gd name="T38" fmla="*/ 2147483646 w 5345"/>
                <a:gd name="T39" fmla="*/ 2147483646 h 2936"/>
                <a:gd name="T40" fmla="*/ 2147483646 w 5345"/>
                <a:gd name="T41" fmla="*/ 2147483646 h 2936"/>
                <a:gd name="T42" fmla="*/ 2147483646 w 5345"/>
                <a:gd name="T43" fmla="*/ 2147483646 h 2936"/>
                <a:gd name="T44" fmla="*/ 2147483646 w 5345"/>
                <a:gd name="T45" fmla="*/ 2147483646 h 2936"/>
                <a:gd name="T46" fmla="*/ 2147483646 w 5345"/>
                <a:gd name="T47" fmla="*/ 2147483646 h 2936"/>
                <a:gd name="T48" fmla="*/ 2147483646 w 5345"/>
                <a:gd name="T49" fmla="*/ 2147483646 h 2936"/>
                <a:gd name="T50" fmla="*/ 2147483646 w 5345"/>
                <a:gd name="T51" fmla="*/ 2147483646 h 2936"/>
                <a:gd name="T52" fmla="*/ 2147483646 w 5345"/>
                <a:gd name="T53" fmla="*/ 2147483646 h 2936"/>
                <a:gd name="T54" fmla="*/ 2147483646 w 5345"/>
                <a:gd name="T55" fmla="*/ 2147483646 h 2936"/>
                <a:gd name="T56" fmla="*/ 2147483646 w 5345"/>
                <a:gd name="T57" fmla="*/ 2147483646 h 2936"/>
                <a:gd name="T58" fmla="*/ 2147483646 w 5345"/>
                <a:gd name="T59" fmla="*/ 2147483646 h 2936"/>
                <a:gd name="T60" fmla="*/ 2147483646 w 5345"/>
                <a:gd name="T61" fmla="*/ 2147483646 h 2936"/>
                <a:gd name="T62" fmla="*/ 452722804 w 5345"/>
                <a:gd name="T63" fmla="*/ 2147483646 h 2936"/>
                <a:gd name="T64" fmla="*/ 90570008 w 5345"/>
                <a:gd name="T65" fmla="*/ 2147483646 h 2936"/>
                <a:gd name="T66" fmla="*/ 1629877726 w 5345"/>
                <a:gd name="T67" fmla="*/ 2147483646 h 2936"/>
                <a:gd name="T68" fmla="*/ 2147483646 w 5345"/>
                <a:gd name="T69" fmla="*/ 2147483646 h 2936"/>
                <a:gd name="T70" fmla="*/ 2147483646 w 5345"/>
                <a:gd name="T71" fmla="*/ 2147483646 h 2936"/>
                <a:gd name="T72" fmla="*/ 2147483646 w 5345"/>
                <a:gd name="T73" fmla="*/ 2147483646 h 2936"/>
                <a:gd name="T74" fmla="*/ 2147483646 w 5345"/>
                <a:gd name="T75" fmla="*/ 2147483646 h 2936"/>
                <a:gd name="T76" fmla="*/ 2147483646 w 5345"/>
                <a:gd name="T77" fmla="*/ 2147483646 h 2936"/>
                <a:gd name="T78" fmla="*/ 2147483646 w 5345"/>
                <a:gd name="T79" fmla="*/ 2147483646 h 2936"/>
                <a:gd name="T80" fmla="*/ 2147483646 w 5345"/>
                <a:gd name="T81" fmla="*/ 2147483646 h 2936"/>
                <a:gd name="T82" fmla="*/ 2147483646 w 5345"/>
                <a:gd name="T83" fmla="*/ 2147483646 h 2936"/>
                <a:gd name="T84" fmla="*/ 2147483646 w 5345"/>
                <a:gd name="T85" fmla="*/ 2147483646 h 2936"/>
                <a:gd name="T86" fmla="*/ 2147483646 w 5345"/>
                <a:gd name="T87" fmla="*/ 2147483646 h 2936"/>
                <a:gd name="T88" fmla="*/ 2147483646 w 5345"/>
                <a:gd name="T89" fmla="*/ 2147483646 h 2936"/>
                <a:gd name="T90" fmla="*/ 2147483646 w 5345"/>
                <a:gd name="T91" fmla="*/ 2147483646 h 2936"/>
                <a:gd name="T92" fmla="*/ 2147483646 w 5345"/>
                <a:gd name="T93" fmla="*/ 2147483646 h 2936"/>
                <a:gd name="T94" fmla="*/ 2147483646 w 5345"/>
                <a:gd name="T95" fmla="*/ 2147483646 h 2936"/>
                <a:gd name="T96" fmla="*/ 2147483646 w 5345"/>
                <a:gd name="T97" fmla="*/ 2147483646 h 2936"/>
                <a:gd name="T98" fmla="*/ 2147483646 w 5345"/>
                <a:gd name="T99" fmla="*/ 2147483646 h 2936"/>
                <a:gd name="T100" fmla="*/ 2147483646 w 5345"/>
                <a:gd name="T101" fmla="*/ 2147483646 h 2936"/>
                <a:gd name="T102" fmla="*/ 2147483646 w 5345"/>
                <a:gd name="T103" fmla="*/ 2147483646 h 2936"/>
                <a:gd name="T104" fmla="*/ 2147483646 w 5345"/>
                <a:gd name="T105" fmla="*/ 2147483646 h 29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345" h="2936">
                  <a:moveTo>
                    <a:pt x="4729" y="1661"/>
                  </a:moveTo>
                  <a:lnTo>
                    <a:pt x="4729" y="1661"/>
                  </a:lnTo>
                  <a:lnTo>
                    <a:pt x="4723" y="1609"/>
                  </a:lnTo>
                  <a:lnTo>
                    <a:pt x="4716" y="1558"/>
                  </a:lnTo>
                  <a:lnTo>
                    <a:pt x="4706" y="1507"/>
                  </a:lnTo>
                  <a:lnTo>
                    <a:pt x="4693" y="1458"/>
                  </a:lnTo>
                  <a:lnTo>
                    <a:pt x="4679" y="1409"/>
                  </a:lnTo>
                  <a:lnTo>
                    <a:pt x="4663" y="1361"/>
                  </a:lnTo>
                  <a:lnTo>
                    <a:pt x="4644" y="1314"/>
                  </a:lnTo>
                  <a:lnTo>
                    <a:pt x="4622" y="1268"/>
                  </a:lnTo>
                  <a:lnTo>
                    <a:pt x="4600" y="1223"/>
                  </a:lnTo>
                  <a:lnTo>
                    <a:pt x="4575" y="1181"/>
                  </a:lnTo>
                  <a:lnTo>
                    <a:pt x="4548" y="1138"/>
                  </a:lnTo>
                  <a:lnTo>
                    <a:pt x="4519" y="1098"/>
                  </a:lnTo>
                  <a:lnTo>
                    <a:pt x="4489" y="1059"/>
                  </a:lnTo>
                  <a:lnTo>
                    <a:pt x="4457" y="1021"/>
                  </a:lnTo>
                  <a:lnTo>
                    <a:pt x="4422" y="984"/>
                  </a:lnTo>
                  <a:lnTo>
                    <a:pt x="4387" y="950"/>
                  </a:lnTo>
                  <a:lnTo>
                    <a:pt x="4350" y="917"/>
                  </a:lnTo>
                  <a:lnTo>
                    <a:pt x="4312" y="886"/>
                  </a:lnTo>
                  <a:lnTo>
                    <a:pt x="4272" y="856"/>
                  </a:lnTo>
                  <a:lnTo>
                    <a:pt x="4230" y="828"/>
                  </a:lnTo>
                  <a:lnTo>
                    <a:pt x="4188" y="802"/>
                  </a:lnTo>
                  <a:lnTo>
                    <a:pt x="4144" y="778"/>
                  </a:lnTo>
                  <a:lnTo>
                    <a:pt x="4099" y="757"/>
                  </a:lnTo>
                  <a:lnTo>
                    <a:pt x="4053" y="737"/>
                  </a:lnTo>
                  <a:lnTo>
                    <a:pt x="4005" y="719"/>
                  </a:lnTo>
                  <a:lnTo>
                    <a:pt x="3957" y="703"/>
                  </a:lnTo>
                  <a:lnTo>
                    <a:pt x="3907" y="689"/>
                  </a:lnTo>
                  <a:lnTo>
                    <a:pt x="3857" y="679"/>
                  </a:lnTo>
                  <a:lnTo>
                    <a:pt x="3806" y="670"/>
                  </a:lnTo>
                  <a:lnTo>
                    <a:pt x="3754" y="663"/>
                  </a:lnTo>
                  <a:lnTo>
                    <a:pt x="3701" y="660"/>
                  </a:lnTo>
                  <a:lnTo>
                    <a:pt x="3648" y="658"/>
                  </a:lnTo>
                  <a:lnTo>
                    <a:pt x="3608" y="660"/>
                  </a:lnTo>
                  <a:lnTo>
                    <a:pt x="3566" y="661"/>
                  </a:lnTo>
                  <a:lnTo>
                    <a:pt x="3526" y="665"/>
                  </a:lnTo>
                  <a:lnTo>
                    <a:pt x="3486" y="670"/>
                  </a:lnTo>
                  <a:lnTo>
                    <a:pt x="3446" y="677"/>
                  </a:lnTo>
                  <a:lnTo>
                    <a:pt x="3407" y="686"/>
                  </a:lnTo>
                  <a:lnTo>
                    <a:pt x="3368" y="695"/>
                  </a:lnTo>
                  <a:lnTo>
                    <a:pt x="3330" y="706"/>
                  </a:lnTo>
                  <a:lnTo>
                    <a:pt x="3294" y="718"/>
                  </a:lnTo>
                  <a:lnTo>
                    <a:pt x="3257" y="732"/>
                  </a:lnTo>
                  <a:lnTo>
                    <a:pt x="3220" y="746"/>
                  </a:lnTo>
                  <a:lnTo>
                    <a:pt x="3185" y="763"/>
                  </a:lnTo>
                  <a:lnTo>
                    <a:pt x="3150" y="779"/>
                  </a:lnTo>
                  <a:lnTo>
                    <a:pt x="3116" y="798"/>
                  </a:lnTo>
                  <a:lnTo>
                    <a:pt x="3083" y="817"/>
                  </a:lnTo>
                  <a:lnTo>
                    <a:pt x="3050" y="838"/>
                  </a:lnTo>
                  <a:lnTo>
                    <a:pt x="3038" y="793"/>
                  </a:lnTo>
                  <a:lnTo>
                    <a:pt x="3024" y="750"/>
                  </a:lnTo>
                  <a:lnTo>
                    <a:pt x="3007" y="707"/>
                  </a:lnTo>
                  <a:lnTo>
                    <a:pt x="2989" y="664"/>
                  </a:lnTo>
                  <a:lnTo>
                    <a:pt x="2970" y="623"/>
                  </a:lnTo>
                  <a:lnTo>
                    <a:pt x="2949" y="583"/>
                  </a:lnTo>
                  <a:lnTo>
                    <a:pt x="2927" y="542"/>
                  </a:lnTo>
                  <a:lnTo>
                    <a:pt x="2903" y="504"/>
                  </a:lnTo>
                  <a:lnTo>
                    <a:pt x="2877" y="467"/>
                  </a:lnTo>
                  <a:lnTo>
                    <a:pt x="2850" y="430"/>
                  </a:lnTo>
                  <a:lnTo>
                    <a:pt x="2821" y="396"/>
                  </a:lnTo>
                  <a:lnTo>
                    <a:pt x="2792" y="361"/>
                  </a:lnTo>
                  <a:lnTo>
                    <a:pt x="2761" y="329"/>
                  </a:lnTo>
                  <a:lnTo>
                    <a:pt x="2728" y="297"/>
                  </a:lnTo>
                  <a:lnTo>
                    <a:pt x="2694" y="268"/>
                  </a:lnTo>
                  <a:lnTo>
                    <a:pt x="2659" y="238"/>
                  </a:lnTo>
                  <a:lnTo>
                    <a:pt x="2623" y="211"/>
                  </a:lnTo>
                  <a:lnTo>
                    <a:pt x="2586" y="185"/>
                  </a:lnTo>
                  <a:lnTo>
                    <a:pt x="2548" y="161"/>
                  </a:lnTo>
                  <a:lnTo>
                    <a:pt x="2509" y="139"/>
                  </a:lnTo>
                  <a:lnTo>
                    <a:pt x="2468" y="117"/>
                  </a:lnTo>
                  <a:lnTo>
                    <a:pt x="2427" y="97"/>
                  </a:lnTo>
                  <a:lnTo>
                    <a:pt x="2384" y="79"/>
                  </a:lnTo>
                  <a:lnTo>
                    <a:pt x="2342" y="63"/>
                  </a:lnTo>
                  <a:lnTo>
                    <a:pt x="2298" y="49"/>
                  </a:lnTo>
                  <a:lnTo>
                    <a:pt x="2253" y="36"/>
                  </a:lnTo>
                  <a:lnTo>
                    <a:pt x="2208" y="25"/>
                  </a:lnTo>
                  <a:lnTo>
                    <a:pt x="2162" y="17"/>
                  </a:lnTo>
                  <a:lnTo>
                    <a:pt x="2114" y="9"/>
                  </a:lnTo>
                  <a:lnTo>
                    <a:pt x="2067" y="4"/>
                  </a:lnTo>
                  <a:lnTo>
                    <a:pt x="2019" y="1"/>
                  </a:lnTo>
                  <a:lnTo>
                    <a:pt x="1971" y="0"/>
                  </a:lnTo>
                  <a:lnTo>
                    <a:pt x="1941" y="0"/>
                  </a:lnTo>
                  <a:lnTo>
                    <a:pt x="1913" y="1"/>
                  </a:lnTo>
                  <a:lnTo>
                    <a:pt x="1884" y="4"/>
                  </a:lnTo>
                  <a:lnTo>
                    <a:pt x="1856" y="6"/>
                  </a:lnTo>
                  <a:lnTo>
                    <a:pt x="1829" y="8"/>
                  </a:lnTo>
                  <a:lnTo>
                    <a:pt x="1800" y="13"/>
                  </a:lnTo>
                  <a:lnTo>
                    <a:pt x="1746" y="23"/>
                  </a:lnTo>
                  <a:lnTo>
                    <a:pt x="1691" y="34"/>
                  </a:lnTo>
                  <a:lnTo>
                    <a:pt x="1638" y="50"/>
                  </a:lnTo>
                  <a:lnTo>
                    <a:pt x="1587" y="68"/>
                  </a:lnTo>
                  <a:lnTo>
                    <a:pt x="1536" y="88"/>
                  </a:lnTo>
                  <a:lnTo>
                    <a:pt x="1487" y="110"/>
                  </a:lnTo>
                  <a:lnTo>
                    <a:pt x="1438" y="135"/>
                  </a:lnTo>
                  <a:lnTo>
                    <a:pt x="1392" y="161"/>
                  </a:lnTo>
                  <a:lnTo>
                    <a:pt x="1347" y="191"/>
                  </a:lnTo>
                  <a:lnTo>
                    <a:pt x="1303" y="221"/>
                  </a:lnTo>
                  <a:lnTo>
                    <a:pt x="1260" y="255"/>
                  </a:lnTo>
                  <a:lnTo>
                    <a:pt x="1220" y="290"/>
                  </a:lnTo>
                  <a:lnTo>
                    <a:pt x="1181" y="327"/>
                  </a:lnTo>
                  <a:lnTo>
                    <a:pt x="1144" y="366"/>
                  </a:lnTo>
                  <a:lnTo>
                    <a:pt x="1109" y="406"/>
                  </a:lnTo>
                  <a:lnTo>
                    <a:pt x="1076" y="448"/>
                  </a:lnTo>
                  <a:lnTo>
                    <a:pt x="1045" y="491"/>
                  </a:lnTo>
                  <a:lnTo>
                    <a:pt x="1016" y="538"/>
                  </a:lnTo>
                  <a:lnTo>
                    <a:pt x="989" y="584"/>
                  </a:lnTo>
                  <a:lnTo>
                    <a:pt x="964" y="632"/>
                  </a:lnTo>
                  <a:lnTo>
                    <a:pt x="942" y="681"/>
                  </a:lnTo>
                  <a:lnTo>
                    <a:pt x="922" y="732"/>
                  </a:lnTo>
                  <a:lnTo>
                    <a:pt x="905" y="784"/>
                  </a:lnTo>
                  <a:lnTo>
                    <a:pt x="890" y="837"/>
                  </a:lnTo>
                  <a:lnTo>
                    <a:pt x="877" y="890"/>
                  </a:lnTo>
                  <a:lnTo>
                    <a:pt x="867" y="946"/>
                  </a:lnTo>
                  <a:lnTo>
                    <a:pt x="864" y="973"/>
                  </a:lnTo>
                  <a:lnTo>
                    <a:pt x="860" y="1002"/>
                  </a:lnTo>
                  <a:lnTo>
                    <a:pt x="858" y="1030"/>
                  </a:lnTo>
                  <a:lnTo>
                    <a:pt x="855" y="1059"/>
                  </a:lnTo>
                  <a:lnTo>
                    <a:pt x="855" y="1087"/>
                  </a:lnTo>
                  <a:lnTo>
                    <a:pt x="854" y="1115"/>
                  </a:lnTo>
                  <a:lnTo>
                    <a:pt x="855" y="1150"/>
                  </a:lnTo>
                  <a:lnTo>
                    <a:pt x="857" y="1183"/>
                  </a:lnTo>
                  <a:lnTo>
                    <a:pt x="860" y="1216"/>
                  </a:lnTo>
                  <a:lnTo>
                    <a:pt x="864" y="1250"/>
                  </a:lnTo>
                  <a:lnTo>
                    <a:pt x="845" y="1249"/>
                  </a:lnTo>
                  <a:lnTo>
                    <a:pt x="801" y="1250"/>
                  </a:lnTo>
                  <a:lnTo>
                    <a:pt x="758" y="1253"/>
                  </a:lnTo>
                  <a:lnTo>
                    <a:pt x="716" y="1259"/>
                  </a:lnTo>
                  <a:lnTo>
                    <a:pt x="674" y="1266"/>
                  </a:lnTo>
                  <a:lnTo>
                    <a:pt x="633" y="1275"/>
                  </a:lnTo>
                  <a:lnTo>
                    <a:pt x="594" y="1287"/>
                  </a:lnTo>
                  <a:lnTo>
                    <a:pt x="555" y="1300"/>
                  </a:lnTo>
                  <a:lnTo>
                    <a:pt x="515" y="1316"/>
                  </a:lnTo>
                  <a:lnTo>
                    <a:pt x="479" y="1332"/>
                  </a:lnTo>
                  <a:lnTo>
                    <a:pt x="442" y="1351"/>
                  </a:lnTo>
                  <a:lnTo>
                    <a:pt x="407" y="1371"/>
                  </a:lnTo>
                  <a:lnTo>
                    <a:pt x="372" y="1393"/>
                  </a:lnTo>
                  <a:lnTo>
                    <a:pt x="339" y="1416"/>
                  </a:lnTo>
                  <a:lnTo>
                    <a:pt x="307" y="1441"/>
                  </a:lnTo>
                  <a:lnTo>
                    <a:pt x="277" y="1468"/>
                  </a:lnTo>
                  <a:lnTo>
                    <a:pt x="248" y="1496"/>
                  </a:lnTo>
                  <a:lnTo>
                    <a:pt x="219" y="1525"/>
                  </a:lnTo>
                  <a:lnTo>
                    <a:pt x="193" y="1556"/>
                  </a:lnTo>
                  <a:lnTo>
                    <a:pt x="169" y="1588"/>
                  </a:lnTo>
                  <a:lnTo>
                    <a:pt x="145" y="1621"/>
                  </a:lnTo>
                  <a:lnTo>
                    <a:pt x="122" y="1655"/>
                  </a:lnTo>
                  <a:lnTo>
                    <a:pt x="102" y="1690"/>
                  </a:lnTo>
                  <a:lnTo>
                    <a:pt x="83" y="1726"/>
                  </a:lnTo>
                  <a:lnTo>
                    <a:pt x="67" y="1764"/>
                  </a:lnTo>
                  <a:lnTo>
                    <a:pt x="51" y="1802"/>
                  </a:lnTo>
                  <a:lnTo>
                    <a:pt x="38" y="1841"/>
                  </a:lnTo>
                  <a:lnTo>
                    <a:pt x="28" y="1882"/>
                  </a:lnTo>
                  <a:lnTo>
                    <a:pt x="18" y="1923"/>
                  </a:lnTo>
                  <a:lnTo>
                    <a:pt x="10" y="1965"/>
                  </a:lnTo>
                  <a:lnTo>
                    <a:pt x="5" y="2006"/>
                  </a:lnTo>
                  <a:lnTo>
                    <a:pt x="2" y="2049"/>
                  </a:lnTo>
                  <a:lnTo>
                    <a:pt x="0" y="2092"/>
                  </a:lnTo>
                  <a:lnTo>
                    <a:pt x="2" y="2135"/>
                  </a:lnTo>
                  <a:lnTo>
                    <a:pt x="5" y="2176"/>
                  </a:lnTo>
                  <a:lnTo>
                    <a:pt x="10" y="2217"/>
                  </a:lnTo>
                  <a:lnTo>
                    <a:pt x="17" y="2257"/>
                  </a:lnTo>
                  <a:lnTo>
                    <a:pt x="25" y="2297"/>
                  </a:lnTo>
                  <a:lnTo>
                    <a:pt x="36" y="2336"/>
                  </a:lnTo>
                  <a:lnTo>
                    <a:pt x="49" y="2374"/>
                  </a:lnTo>
                  <a:lnTo>
                    <a:pt x="63" y="2411"/>
                  </a:lnTo>
                  <a:lnTo>
                    <a:pt x="79" y="2448"/>
                  </a:lnTo>
                  <a:lnTo>
                    <a:pt x="96" y="2483"/>
                  </a:lnTo>
                  <a:lnTo>
                    <a:pt x="115" y="2517"/>
                  </a:lnTo>
                  <a:lnTo>
                    <a:pt x="137" y="2552"/>
                  </a:lnTo>
                  <a:lnTo>
                    <a:pt x="159" y="2584"/>
                  </a:lnTo>
                  <a:lnTo>
                    <a:pt x="183" y="2615"/>
                  </a:lnTo>
                  <a:lnTo>
                    <a:pt x="208" y="2645"/>
                  </a:lnTo>
                  <a:lnTo>
                    <a:pt x="234" y="2674"/>
                  </a:lnTo>
                  <a:lnTo>
                    <a:pt x="262" y="2702"/>
                  </a:lnTo>
                  <a:lnTo>
                    <a:pt x="290" y="2728"/>
                  </a:lnTo>
                  <a:lnTo>
                    <a:pt x="321" y="2753"/>
                  </a:lnTo>
                  <a:lnTo>
                    <a:pt x="352" y="2777"/>
                  </a:lnTo>
                  <a:lnTo>
                    <a:pt x="385" y="2799"/>
                  </a:lnTo>
                  <a:lnTo>
                    <a:pt x="418" y="2819"/>
                  </a:lnTo>
                  <a:lnTo>
                    <a:pt x="453" y="2840"/>
                  </a:lnTo>
                  <a:lnTo>
                    <a:pt x="488" y="2856"/>
                  </a:lnTo>
                  <a:lnTo>
                    <a:pt x="525" y="2873"/>
                  </a:lnTo>
                  <a:lnTo>
                    <a:pt x="563" y="2887"/>
                  </a:lnTo>
                  <a:lnTo>
                    <a:pt x="601" y="2899"/>
                  </a:lnTo>
                  <a:lnTo>
                    <a:pt x="640" y="2909"/>
                  </a:lnTo>
                  <a:lnTo>
                    <a:pt x="679" y="2919"/>
                  </a:lnTo>
                  <a:lnTo>
                    <a:pt x="719" y="2926"/>
                  </a:lnTo>
                  <a:lnTo>
                    <a:pt x="761" y="2931"/>
                  </a:lnTo>
                  <a:lnTo>
                    <a:pt x="802" y="2934"/>
                  </a:lnTo>
                  <a:lnTo>
                    <a:pt x="802" y="2936"/>
                  </a:lnTo>
                  <a:lnTo>
                    <a:pt x="4682" y="2936"/>
                  </a:lnTo>
                  <a:lnTo>
                    <a:pt x="4682" y="2933"/>
                  </a:lnTo>
                  <a:lnTo>
                    <a:pt x="4693" y="2934"/>
                  </a:lnTo>
                  <a:lnTo>
                    <a:pt x="4706" y="2936"/>
                  </a:lnTo>
                  <a:lnTo>
                    <a:pt x="4740" y="2936"/>
                  </a:lnTo>
                  <a:lnTo>
                    <a:pt x="4772" y="2933"/>
                  </a:lnTo>
                  <a:lnTo>
                    <a:pt x="4804" y="2928"/>
                  </a:lnTo>
                  <a:lnTo>
                    <a:pt x="4836" y="2922"/>
                  </a:lnTo>
                  <a:lnTo>
                    <a:pt x="4866" y="2915"/>
                  </a:lnTo>
                  <a:lnTo>
                    <a:pt x="4896" y="2907"/>
                  </a:lnTo>
                  <a:lnTo>
                    <a:pt x="4926" y="2898"/>
                  </a:lnTo>
                  <a:lnTo>
                    <a:pt x="4955" y="2886"/>
                  </a:lnTo>
                  <a:lnTo>
                    <a:pt x="4984" y="2873"/>
                  </a:lnTo>
                  <a:lnTo>
                    <a:pt x="5011" y="2859"/>
                  </a:lnTo>
                  <a:lnTo>
                    <a:pt x="5038" y="2843"/>
                  </a:lnTo>
                  <a:lnTo>
                    <a:pt x="5063" y="2827"/>
                  </a:lnTo>
                  <a:lnTo>
                    <a:pt x="5089" y="2809"/>
                  </a:lnTo>
                  <a:lnTo>
                    <a:pt x="5113" y="2790"/>
                  </a:lnTo>
                  <a:lnTo>
                    <a:pt x="5135" y="2770"/>
                  </a:lnTo>
                  <a:lnTo>
                    <a:pt x="5158" y="2748"/>
                  </a:lnTo>
                  <a:lnTo>
                    <a:pt x="5179" y="2727"/>
                  </a:lnTo>
                  <a:lnTo>
                    <a:pt x="5199" y="2703"/>
                  </a:lnTo>
                  <a:lnTo>
                    <a:pt x="5218" y="2680"/>
                  </a:lnTo>
                  <a:lnTo>
                    <a:pt x="5236" y="2655"/>
                  </a:lnTo>
                  <a:lnTo>
                    <a:pt x="5252" y="2629"/>
                  </a:lnTo>
                  <a:lnTo>
                    <a:pt x="5268" y="2602"/>
                  </a:lnTo>
                  <a:lnTo>
                    <a:pt x="5282" y="2574"/>
                  </a:lnTo>
                  <a:lnTo>
                    <a:pt x="5295" y="2546"/>
                  </a:lnTo>
                  <a:lnTo>
                    <a:pt x="5306" y="2517"/>
                  </a:lnTo>
                  <a:lnTo>
                    <a:pt x="5316" y="2488"/>
                  </a:lnTo>
                  <a:lnTo>
                    <a:pt x="5325" y="2457"/>
                  </a:lnTo>
                  <a:lnTo>
                    <a:pt x="5332" y="2426"/>
                  </a:lnTo>
                  <a:lnTo>
                    <a:pt x="5338" y="2394"/>
                  </a:lnTo>
                  <a:lnTo>
                    <a:pt x="5341" y="2362"/>
                  </a:lnTo>
                  <a:lnTo>
                    <a:pt x="5344" y="2330"/>
                  </a:lnTo>
                  <a:lnTo>
                    <a:pt x="5345" y="2297"/>
                  </a:lnTo>
                  <a:lnTo>
                    <a:pt x="5344" y="2265"/>
                  </a:lnTo>
                  <a:lnTo>
                    <a:pt x="5341" y="2233"/>
                  </a:lnTo>
                  <a:lnTo>
                    <a:pt x="5338" y="2203"/>
                  </a:lnTo>
                  <a:lnTo>
                    <a:pt x="5333" y="2172"/>
                  </a:lnTo>
                  <a:lnTo>
                    <a:pt x="5326" y="2141"/>
                  </a:lnTo>
                  <a:lnTo>
                    <a:pt x="5318" y="2111"/>
                  </a:lnTo>
                  <a:lnTo>
                    <a:pt x="5308" y="2083"/>
                  </a:lnTo>
                  <a:lnTo>
                    <a:pt x="5296" y="2054"/>
                  </a:lnTo>
                  <a:lnTo>
                    <a:pt x="5284" y="2026"/>
                  </a:lnTo>
                  <a:lnTo>
                    <a:pt x="5271" y="2000"/>
                  </a:lnTo>
                  <a:lnTo>
                    <a:pt x="5256" y="1974"/>
                  </a:lnTo>
                  <a:lnTo>
                    <a:pt x="5241" y="1948"/>
                  </a:lnTo>
                  <a:lnTo>
                    <a:pt x="5223" y="1923"/>
                  </a:lnTo>
                  <a:lnTo>
                    <a:pt x="5205" y="1899"/>
                  </a:lnTo>
                  <a:lnTo>
                    <a:pt x="5185" y="1877"/>
                  </a:lnTo>
                  <a:lnTo>
                    <a:pt x="5165" y="1854"/>
                  </a:lnTo>
                  <a:lnTo>
                    <a:pt x="5143" y="1834"/>
                  </a:lnTo>
                  <a:lnTo>
                    <a:pt x="5121" y="1814"/>
                  </a:lnTo>
                  <a:lnTo>
                    <a:pt x="5098" y="1795"/>
                  </a:lnTo>
                  <a:lnTo>
                    <a:pt x="5074" y="1777"/>
                  </a:lnTo>
                  <a:lnTo>
                    <a:pt x="5049" y="1761"/>
                  </a:lnTo>
                  <a:lnTo>
                    <a:pt x="5023" y="1745"/>
                  </a:lnTo>
                  <a:lnTo>
                    <a:pt x="4997" y="1731"/>
                  </a:lnTo>
                  <a:lnTo>
                    <a:pt x="4969" y="1717"/>
                  </a:lnTo>
                  <a:lnTo>
                    <a:pt x="4941" y="1706"/>
                  </a:lnTo>
                  <a:lnTo>
                    <a:pt x="4913" y="1696"/>
                  </a:lnTo>
                  <a:lnTo>
                    <a:pt x="4883" y="1686"/>
                  </a:lnTo>
                  <a:lnTo>
                    <a:pt x="4853" y="1678"/>
                  </a:lnTo>
                  <a:lnTo>
                    <a:pt x="4823" y="1672"/>
                  </a:lnTo>
                  <a:lnTo>
                    <a:pt x="4792" y="1667"/>
                  </a:lnTo>
                  <a:lnTo>
                    <a:pt x="4761" y="1664"/>
                  </a:lnTo>
                  <a:lnTo>
                    <a:pt x="4729" y="1661"/>
                  </a:ln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4509073" y="864629"/>
              <a:ext cx="431460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dirty="0">
                  <a:solidFill>
                    <a:schemeClr val="tx1"/>
                  </a:solidFill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52 0.00023 L -3.51034E-6 0.00023 " pathEditMode="relative" rAng="0" ptsTypes="AA">
                                      <p:cBhvr>
                                        <p:cTn id="9" dur="8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55 0.00031 L -3.05556E-6 0.0003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8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52 0.00023 L -3.51034E-6 0.00023 " pathEditMode="relative" rAng="0" ptsTypes="AA">
                                      <p:cBhvr>
                                        <p:cTn id="27" dur="8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52 0.00023 L -3.51034E-6 0.00023 " pathEditMode="relative" rAng="0" ptsTypes="AA">
                                      <p:cBhvr>
                                        <p:cTn id="35" dur="8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6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52 0.00023 L -3.51034E-6 0.00023 " pathEditMode="relative" rAng="0" ptsTypes="AA">
                                      <p:cBhvr>
                                        <p:cTn id="43" dur="8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6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52 0.00023 L -3.51034E-6 0.00023 " pathEditMode="relative" rAng="0" ptsTypes="AA">
                                      <p:cBhvr>
                                        <p:cTn id="51" dur="8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/>
      <p:bldP spid="36" grpId="0"/>
      <p:bldP spid="37" grpId="0"/>
      <p:bldP spid="38" grpId="0"/>
      <p:bldP spid="7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E:\qq文件\1114959564\Image\Group\_Y5(DGO}16(2E9WV$1T79G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7668" y="1173707"/>
            <a:ext cx="6123816" cy="31526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327411" y="249943"/>
            <a:ext cx="3191093" cy="679699"/>
            <a:chOff x="903371" y="249943"/>
            <a:chExt cx="2831223" cy="679699"/>
          </a:xfrm>
        </p:grpSpPr>
        <p:sp>
          <p:nvSpPr>
            <p:cNvPr id="6" name="任意多边形 5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" name="任意多边形 6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64274" y="325868"/>
            <a:ext cx="2524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</a:rPr>
              <a:t>天使投资计划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1128" y="4763069"/>
            <a:ext cx="96353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</a:rPr>
              <a:t>       本项目于</a:t>
            </a:r>
            <a:r>
              <a:rPr lang="en-US" altLang="zh-CN" sz="2400" b="1" dirty="0" smtClean="0">
                <a:solidFill>
                  <a:srgbClr val="C00000"/>
                </a:solidFill>
              </a:rPr>
              <a:t>2018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年</a:t>
            </a:r>
            <a:r>
              <a:rPr lang="en-US" altLang="zh-CN" sz="2400" b="1" dirty="0" smtClean="0">
                <a:solidFill>
                  <a:srgbClr val="C00000"/>
                </a:solidFill>
              </a:rPr>
              <a:t>7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月参加</a:t>
            </a:r>
            <a:r>
              <a:rPr lang="zh-CN" altLang="en-US" sz="2400" b="1" dirty="0" smtClean="0">
                <a:solidFill>
                  <a:srgbClr val="C00000"/>
                </a:solidFill>
                <a:sym typeface="+mn-ea"/>
              </a:rPr>
              <a:t>江苏句容举办的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创新创业梦想集，在此次活动有幸结交各界投资人，句容市秘书长卫旺通过此次活动对投资墙绘项目表现出极大兴趣，公司现正在开展融资计划。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95901" y="249943"/>
            <a:ext cx="3191093" cy="679699"/>
            <a:chOff x="903371" y="249943"/>
            <a:chExt cx="2831223" cy="679699"/>
          </a:xfrm>
        </p:grpSpPr>
        <p:sp>
          <p:nvSpPr>
            <p:cNvPr id="5" name="任意多边形 4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6" name="任意多边形 5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7" name="矩形 3"/>
          <p:cNvSpPr>
            <a:spLocks noChangeArrowheads="1"/>
          </p:cNvSpPr>
          <p:nvPr/>
        </p:nvSpPr>
        <p:spPr bwMode="auto">
          <a:xfrm>
            <a:off x="1487805" y="415925"/>
            <a:ext cx="1401445" cy="43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68582" tIns="34292" rIns="68582" bIns="34292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Arial" panose="020B0604020202020204" pitchFamily="34" charset="0"/>
              </a:rPr>
              <a:t>财务状况</a:t>
            </a:r>
            <a:endParaRPr lang="zh-CN" altLang="en-US" sz="24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999" y="1269236"/>
            <a:ext cx="2362550" cy="1913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534"/>
          <a:stretch>
            <a:fillRect/>
          </a:stretch>
        </p:blipFill>
        <p:spPr>
          <a:xfrm>
            <a:off x="329999" y="3892187"/>
            <a:ext cx="2362550" cy="1913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3965" y="1269233"/>
            <a:ext cx="2474320" cy="1913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 descr="E:\qq文件\1114959564\Image\C2C\7D0BE5FC8F9BB5155DF0F5C2280C404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3965" y="3892186"/>
            <a:ext cx="2474320" cy="1913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2903" y="1269236"/>
            <a:ext cx="2385232" cy="1913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2902" y="3892186"/>
            <a:ext cx="2385233" cy="1913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44319" y="1269233"/>
            <a:ext cx="2765709" cy="1913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44319" y="3892185"/>
            <a:ext cx="2765709" cy="1913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 bwMode="auto">
          <a:xfrm>
            <a:off x="3443586" y="2747648"/>
            <a:ext cx="1731010" cy="1032510"/>
            <a:chOff x="4353620" y="866311"/>
            <a:chExt cx="742365" cy="408300"/>
          </a:xfrm>
        </p:grpSpPr>
        <p:sp>
          <p:nvSpPr>
            <p:cNvPr id="5" name="KSO_Shape"/>
            <p:cNvSpPr/>
            <p:nvPr/>
          </p:nvSpPr>
          <p:spPr bwMode="auto">
            <a:xfrm>
              <a:off x="4353620" y="866311"/>
              <a:ext cx="742365" cy="408300"/>
            </a:xfrm>
            <a:custGeom>
              <a:avLst/>
              <a:gdLst>
                <a:gd name="T0" fmla="*/ 2147483646 w 5345"/>
                <a:gd name="T1" fmla="*/ 2147483646 h 2936"/>
                <a:gd name="T2" fmla="*/ 2147483646 w 5345"/>
                <a:gd name="T3" fmla="*/ 2147483646 h 2936"/>
                <a:gd name="T4" fmla="*/ 2147483646 w 5345"/>
                <a:gd name="T5" fmla="*/ 2147483646 h 2936"/>
                <a:gd name="T6" fmla="*/ 2147483646 w 5345"/>
                <a:gd name="T7" fmla="*/ 2147483646 h 2936"/>
                <a:gd name="T8" fmla="*/ 2147483646 w 5345"/>
                <a:gd name="T9" fmla="*/ 2147483646 h 2936"/>
                <a:gd name="T10" fmla="*/ 2147483646 w 5345"/>
                <a:gd name="T11" fmla="*/ 2147483646 h 2936"/>
                <a:gd name="T12" fmla="*/ 2147483646 w 5345"/>
                <a:gd name="T13" fmla="*/ 2147483646 h 2936"/>
                <a:gd name="T14" fmla="*/ 2147483646 w 5345"/>
                <a:gd name="T15" fmla="*/ 2147483646 h 2936"/>
                <a:gd name="T16" fmla="*/ 2147483646 w 5345"/>
                <a:gd name="T17" fmla="*/ 2147483646 h 2936"/>
                <a:gd name="T18" fmla="*/ 2147483646 w 5345"/>
                <a:gd name="T19" fmla="*/ 2147483646 h 2936"/>
                <a:gd name="T20" fmla="*/ 2147483646 w 5345"/>
                <a:gd name="T21" fmla="*/ 2147483646 h 2936"/>
                <a:gd name="T22" fmla="*/ 2147483646 w 5345"/>
                <a:gd name="T23" fmla="*/ 2147483646 h 2936"/>
                <a:gd name="T24" fmla="*/ 2147483646 w 5345"/>
                <a:gd name="T25" fmla="*/ 2147483646 h 2936"/>
                <a:gd name="T26" fmla="*/ 2147483646 w 5345"/>
                <a:gd name="T27" fmla="*/ 2147483646 h 2936"/>
                <a:gd name="T28" fmla="*/ 2147483646 w 5345"/>
                <a:gd name="T29" fmla="*/ 2147483646 h 2936"/>
                <a:gd name="T30" fmla="*/ 2147483646 w 5345"/>
                <a:gd name="T31" fmla="*/ 772639970 h 2936"/>
                <a:gd name="T32" fmla="*/ 2147483646 w 5345"/>
                <a:gd name="T33" fmla="*/ 0 h 2936"/>
                <a:gd name="T34" fmla="*/ 2147483646 w 5345"/>
                <a:gd name="T35" fmla="*/ 363587807 h 2936"/>
                <a:gd name="T36" fmla="*/ 2147483646 w 5345"/>
                <a:gd name="T37" fmla="*/ 2147483646 h 2936"/>
                <a:gd name="T38" fmla="*/ 2147483646 w 5345"/>
                <a:gd name="T39" fmla="*/ 2147483646 h 2936"/>
                <a:gd name="T40" fmla="*/ 2147483646 w 5345"/>
                <a:gd name="T41" fmla="*/ 2147483646 h 2936"/>
                <a:gd name="T42" fmla="*/ 2147483646 w 5345"/>
                <a:gd name="T43" fmla="*/ 2147483646 h 2936"/>
                <a:gd name="T44" fmla="*/ 2147483646 w 5345"/>
                <a:gd name="T45" fmla="*/ 2147483646 h 2936"/>
                <a:gd name="T46" fmla="*/ 2147483646 w 5345"/>
                <a:gd name="T47" fmla="*/ 2147483646 h 2936"/>
                <a:gd name="T48" fmla="*/ 2147483646 w 5345"/>
                <a:gd name="T49" fmla="*/ 2147483646 h 2936"/>
                <a:gd name="T50" fmla="*/ 2147483646 w 5345"/>
                <a:gd name="T51" fmla="*/ 2147483646 h 2936"/>
                <a:gd name="T52" fmla="*/ 2147483646 w 5345"/>
                <a:gd name="T53" fmla="*/ 2147483646 h 2936"/>
                <a:gd name="T54" fmla="*/ 2147483646 w 5345"/>
                <a:gd name="T55" fmla="*/ 2147483646 h 2936"/>
                <a:gd name="T56" fmla="*/ 2147483646 w 5345"/>
                <a:gd name="T57" fmla="*/ 2147483646 h 2936"/>
                <a:gd name="T58" fmla="*/ 2147483646 w 5345"/>
                <a:gd name="T59" fmla="*/ 2147483646 h 2936"/>
                <a:gd name="T60" fmla="*/ 2147483646 w 5345"/>
                <a:gd name="T61" fmla="*/ 2147483646 h 2936"/>
                <a:gd name="T62" fmla="*/ 452722804 w 5345"/>
                <a:gd name="T63" fmla="*/ 2147483646 h 2936"/>
                <a:gd name="T64" fmla="*/ 90570008 w 5345"/>
                <a:gd name="T65" fmla="*/ 2147483646 h 2936"/>
                <a:gd name="T66" fmla="*/ 1629877726 w 5345"/>
                <a:gd name="T67" fmla="*/ 2147483646 h 2936"/>
                <a:gd name="T68" fmla="*/ 2147483646 w 5345"/>
                <a:gd name="T69" fmla="*/ 2147483646 h 2936"/>
                <a:gd name="T70" fmla="*/ 2147483646 w 5345"/>
                <a:gd name="T71" fmla="*/ 2147483646 h 2936"/>
                <a:gd name="T72" fmla="*/ 2147483646 w 5345"/>
                <a:gd name="T73" fmla="*/ 2147483646 h 2936"/>
                <a:gd name="T74" fmla="*/ 2147483646 w 5345"/>
                <a:gd name="T75" fmla="*/ 2147483646 h 2936"/>
                <a:gd name="T76" fmla="*/ 2147483646 w 5345"/>
                <a:gd name="T77" fmla="*/ 2147483646 h 2936"/>
                <a:gd name="T78" fmla="*/ 2147483646 w 5345"/>
                <a:gd name="T79" fmla="*/ 2147483646 h 2936"/>
                <a:gd name="T80" fmla="*/ 2147483646 w 5345"/>
                <a:gd name="T81" fmla="*/ 2147483646 h 2936"/>
                <a:gd name="T82" fmla="*/ 2147483646 w 5345"/>
                <a:gd name="T83" fmla="*/ 2147483646 h 2936"/>
                <a:gd name="T84" fmla="*/ 2147483646 w 5345"/>
                <a:gd name="T85" fmla="*/ 2147483646 h 2936"/>
                <a:gd name="T86" fmla="*/ 2147483646 w 5345"/>
                <a:gd name="T87" fmla="*/ 2147483646 h 2936"/>
                <a:gd name="T88" fmla="*/ 2147483646 w 5345"/>
                <a:gd name="T89" fmla="*/ 2147483646 h 2936"/>
                <a:gd name="T90" fmla="*/ 2147483646 w 5345"/>
                <a:gd name="T91" fmla="*/ 2147483646 h 2936"/>
                <a:gd name="T92" fmla="*/ 2147483646 w 5345"/>
                <a:gd name="T93" fmla="*/ 2147483646 h 2936"/>
                <a:gd name="T94" fmla="*/ 2147483646 w 5345"/>
                <a:gd name="T95" fmla="*/ 2147483646 h 2936"/>
                <a:gd name="T96" fmla="*/ 2147483646 w 5345"/>
                <a:gd name="T97" fmla="*/ 2147483646 h 2936"/>
                <a:gd name="T98" fmla="*/ 2147483646 w 5345"/>
                <a:gd name="T99" fmla="*/ 2147483646 h 2936"/>
                <a:gd name="T100" fmla="*/ 2147483646 w 5345"/>
                <a:gd name="T101" fmla="*/ 2147483646 h 2936"/>
                <a:gd name="T102" fmla="*/ 2147483646 w 5345"/>
                <a:gd name="T103" fmla="*/ 2147483646 h 2936"/>
                <a:gd name="T104" fmla="*/ 2147483646 w 5345"/>
                <a:gd name="T105" fmla="*/ 2147483646 h 29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345" h="2936">
                  <a:moveTo>
                    <a:pt x="4729" y="1661"/>
                  </a:moveTo>
                  <a:lnTo>
                    <a:pt x="4729" y="1661"/>
                  </a:lnTo>
                  <a:lnTo>
                    <a:pt x="4723" y="1609"/>
                  </a:lnTo>
                  <a:lnTo>
                    <a:pt x="4716" y="1558"/>
                  </a:lnTo>
                  <a:lnTo>
                    <a:pt x="4706" y="1507"/>
                  </a:lnTo>
                  <a:lnTo>
                    <a:pt x="4693" y="1458"/>
                  </a:lnTo>
                  <a:lnTo>
                    <a:pt x="4679" y="1409"/>
                  </a:lnTo>
                  <a:lnTo>
                    <a:pt x="4663" y="1361"/>
                  </a:lnTo>
                  <a:lnTo>
                    <a:pt x="4644" y="1314"/>
                  </a:lnTo>
                  <a:lnTo>
                    <a:pt x="4622" y="1268"/>
                  </a:lnTo>
                  <a:lnTo>
                    <a:pt x="4600" y="1223"/>
                  </a:lnTo>
                  <a:lnTo>
                    <a:pt x="4575" y="1181"/>
                  </a:lnTo>
                  <a:lnTo>
                    <a:pt x="4548" y="1138"/>
                  </a:lnTo>
                  <a:lnTo>
                    <a:pt x="4519" y="1098"/>
                  </a:lnTo>
                  <a:lnTo>
                    <a:pt x="4489" y="1059"/>
                  </a:lnTo>
                  <a:lnTo>
                    <a:pt x="4457" y="1021"/>
                  </a:lnTo>
                  <a:lnTo>
                    <a:pt x="4422" y="984"/>
                  </a:lnTo>
                  <a:lnTo>
                    <a:pt x="4387" y="950"/>
                  </a:lnTo>
                  <a:lnTo>
                    <a:pt x="4350" y="917"/>
                  </a:lnTo>
                  <a:lnTo>
                    <a:pt x="4312" y="886"/>
                  </a:lnTo>
                  <a:lnTo>
                    <a:pt x="4272" y="856"/>
                  </a:lnTo>
                  <a:lnTo>
                    <a:pt x="4230" y="828"/>
                  </a:lnTo>
                  <a:lnTo>
                    <a:pt x="4188" y="802"/>
                  </a:lnTo>
                  <a:lnTo>
                    <a:pt x="4144" y="778"/>
                  </a:lnTo>
                  <a:lnTo>
                    <a:pt x="4099" y="757"/>
                  </a:lnTo>
                  <a:lnTo>
                    <a:pt x="4053" y="737"/>
                  </a:lnTo>
                  <a:lnTo>
                    <a:pt x="4005" y="719"/>
                  </a:lnTo>
                  <a:lnTo>
                    <a:pt x="3957" y="703"/>
                  </a:lnTo>
                  <a:lnTo>
                    <a:pt x="3907" y="689"/>
                  </a:lnTo>
                  <a:lnTo>
                    <a:pt x="3857" y="679"/>
                  </a:lnTo>
                  <a:lnTo>
                    <a:pt x="3806" y="670"/>
                  </a:lnTo>
                  <a:lnTo>
                    <a:pt x="3754" y="663"/>
                  </a:lnTo>
                  <a:lnTo>
                    <a:pt x="3701" y="660"/>
                  </a:lnTo>
                  <a:lnTo>
                    <a:pt x="3648" y="658"/>
                  </a:lnTo>
                  <a:lnTo>
                    <a:pt x="3608" y="660"/>
                  </a:lnTo>
                  <a:lnTo>
                    <a:pt x="3566" y="661"/>
                  </a:lnTo>
                  <a:lnTo>
                    <a:pt x="3526" y="665"/>
                  </a:lnTo>
                  <a:lnTo>
                    <a:pt x="3486" y="670"/>
                  </a:lnTo>
                  <a:lnTo>
                    <a:pt x="3446" y="677"/>
                  </a:lnTo>
                  <a:lnTo>
                    <a:pt x="3407" y="686"/>
                  </a:lnTo>
                  <a:lnTo>
                    <a:pt x="3368" y="695"/>
                  </a:lnTo>
                  <a:lnTo>
                    <a:pt x="3330" y="706"/>
                  </a:lnTo>
                  <a:lnTo>
                    <a:pt x="3294" y="718"/>
                  </a:lnTo>
                  <a:lnTo>
                    <a:pt x="3257" y="732"/>
                  </a:lnTo>
                  <a:lnTo>
                    <a:pt x="3220" y="746"/>
                  </a:lnTo>
                  <a:lnTo>
                    <a:pt x="3185" y="763"/>
                  </a:lnTo>
                  <a:lnTo>
                    <a:pt x="3150" y="779"/>
                  </a:lnTo>
                  <a:lnTo>
                    <a:pt x="3116" y="798"/>
                  </a:lnTo>
                  <a:lnTo>
                    <a:pt x="3083" y="817"/>
                  </a:lnTo>
                  <a:lnTo>
                    <a:pt x="3050" y="838"/>
                  </a:lnTo>
                  <a:lnTo>
                    <a:pt x="3038" y="793"/>
                  </a:lnTo>
                  <a:lnTo>
                    <a:pt x="3024" y="750"/>
                  </a:lnTo>
                  <a:lnTo>
                    <a:pt x="3007" y="707"/>
                  </a:lnTo>
                  <a:lnTo>
                    <a:pt x="2989" y="664"/>
                  </a:lnTo>
                  <a:lnTo>
                    <a:pt x="2970" y="623"/>
                  </a:lnTo>
                  <a:lnTo>
                    <a:pt x="2949" y="583"/>
                  </a:lnTo>
                  <a:lnTo>
                    <a:pt x="2927" y="542"/>
                  </a:lnTo>
                  <a:lnTo>
                    <a:pt x="2903" y="504"/>
                  </a:lnTo>
                  <a:lnTo>
                    <a:pt x="2877" y="467"/>
                  </a:lnTo>
                  <a:lnTo>
                    <a:pt x="2850" y="430"/>
                  </a:lnTo>
                  <a:lnTo>
                    <a:pt x="2821" y="396"/>
                  </a:lnTo>
                  <a:lnTo>
                    <a:pt x="2792" y="361"/>
                  </a:lnTo>
                  <a:lnTo>
                    <a:pt x="2761" y="329"/>
                  </a:lnTo>
                  <a:lnTo>
                    <a:pt x="2728" y="297"/>
                  </a:lnTo>
                  <a:lnTo>
                    <a:pt x="2694" y="268"/>
                  </a:lnTo>
                  <a:lnTo>
                    <a:pt x="2659" y="238"/>
                  </a:lnTo>
                  <a:lnTo>
                    <a:pt x="2623" y="211"/>
                  </a:lnTo>
                  <a:lnTo>
                    <a:pt x="2586" y="185"/>
                  </a:lnTo>
                  <a:lnTo>
                    <a:pt x="2548" y="161"/>
                  </a:lnTo>
                  <a:lnTo>
                    <a:pt x="2509" y="139"/>
                  </a:lnTo>
                  <a:lnTo>
                    <a:pt x="2468" y="117"/>
                  </a:lnTo>
                  <a:lnTo>
                    <a:pt x="2427" y="97"/>
                  </a:lnTo>
                  <a:lnTo>
                    <a:pt x="2384" y="79"/>
                  </a:lnTo>
                  <a:lnTo>
                    <a:pt x="2342" y="63"/>
                  </a:lnTo>
                  <a:lnTo>
                    <a:pt x="2298" y="49"/>
                  </a:lnTo>
                  <a:lnTo>
                    <a:pt x="2253" y="36"/>
                  </a:lnTo>
                  <a:lnTo>
                    <a:pt x="2208" y="25"/>
                  </a:lnTo>
                  <a:lnTo>
                    <a:pt x="2162" y="17"/>
                  </a:lnTo>
                  <a:lnTo>
                    <a:pt x="2114" y="9"/>
                  </a:lnTo>
                  <a:lnTo>
                    <a:pt x="2067" y="4"/>
                  </a:lnTo>
                  <a:lnTo>
                    <a:pt x="2019" y="1"/>
                  </a:lnTo>
                  <a:lnTo>
                    <a:pt x="1971" y="0"/>
                  </a:lnTo>
                  <a:lnTo>
                    <a:pt x="1941" y="0"/>
                  </a:lnTo>
                  <a:lnTo>
                    <a:pt x="1913" y="1"/>
                  </a:lnTo>
                  <a:lnTo>
                    <a:pt x="1884" y="4"/>
                  </a:lnTo>
                  <a:lnTo>
                    <a:pt x="1856" y="6"/>
                  </a:lnTo>
                  <a:lnTo>
                    <a:pt x="1829" y="8"/>
                  </a:lnTo>
                  <a:lnTo>
                    <a:pt x="1800" y="13"/>
                  </a:lnTo>
                  <a:lnTo>
                    <a:pt x="1746" y="23"/>
                  </a:lnTo>
                  <a:lnTo>
                    <a:pt x="1691" y="34"/>
                  </a:lnTo>
                  <a:lnTo>
                    <a:pt x="1638" y="50"/>
                  </a:lnTo>
                  <a:lnTo>
                    <a:pt x="1587" y="68"/>
                  </a:lnTo>
                  <a:lnTo>
                    <a:pt x="1536" y="88"/>
                  </a:lnTo>
                  <a:lnTo>
                    <a:pt x="1487" y="110"/>
                  </a:lnTo>
                  <a:lnTo>
                    <a:pt x="1438" y="135"/>
                  </a:lnTo>
                  <a:lnTo>
                    <a:pt x="1392" y="161"/>
                  </a:lnTo>
                  <a:lnTo>
                    <a:pt x="1347" y="191"/>
                  </a:lnTo>
                  <a:lnTo>
                    <a:pt x="1303" y="221"/>
                  </a:lnTo>
                  <a:lnTo>
                    <a:pt x="1260" y="255"/>
                  </a:lnTo>
                  <a:lnTo>
                    <a:pt x="1220" y="290"/>
                  </a:lnTo>
                  <a:lnTo>
                    <a:pt x="1181" y="327"/>
                  </a:lnTo>
                  <a:lnTo>
                    <a:pt x="1144" y="366"/>
                  </a:lnTo>
                  <a:lnTo>
                    <a:pt x="1109" y="406"/>
                  </a:lnTo>
                  <a:lnTo>
                    <a:pt x="1076" y="448"/>
                  </a:lnTo>
                  <a:lnTo>
                    <a:pt x="1045" y="491"/>
                  </a:lnTo>
                  <a:lnTo>
                    <a:pt x="1016" y="538"/>
                  </a:lnTo>
                  <a:lnTo>
                    <a:pt x="989" y="584"/>
                  </a:lnTo>
                  <a:lnTo>
                    <a:pt x="964" y="632"/>
                  </a:lnTo>
                  <a:lnTo>
                    <a:pt x="942" y="681"/>
                  </a:lnTo>
                  <a:lnTo>
                    <a:pt x="922" y="732"/>
                  </a:lnTo>
                  <a:lnTo>
                    <a:pt x="905" y="784"/>
                  </a:lnTo>
                  <a:lnTo>
                    <a:pt x="890" y="837"/>
                  </a:lnTo>
                  <a:lnTo>
                    <a:pt x="877" y="890"/>
                  </a:lnTo>
                  <a:lnTo>
                    <a:pt x="867" y="946"/>
                  </a:lnTo>
                  <a:lnTo>
                    <a:pt x="864" y="973"/>
                  </a:lnTo>
                  <a:lnTo>
                    <a:pt x="860" y="1002"/>
                  </a:lnTo>
                  <a:lnTo>
                    <a:pt x="858" y="1030"/>
                  </a:lnTo>
                  <a:lnTo>
                    <a:pt x="855" y="1059"/>
                  </a:lnTo>
                  <a:lnTo>
                    <a:pt x="855" y="1087"/>
                  </a:lnTo>
                  <a:lnTo>
                    <a:pt x="854" y="1115"/>
                  </a:lnTo>
                  <a:lnTo>
                    <a:pt x="855" y="1150"/>
                  </a:lnTo>
                  <a:lnTo>
                    <a:pt x="857" y="1183"/>
                  </a:lnTo>
                  <a:lnTo>
                    <a:pt x="860" y="1216"/>
                  </a:lnTo>
                  <a:lnTo>
                    <a:pt x="864" y="1250"/>
                  </a:lnTo>
                  <a:lnTo>
                    <a:pt x="845" y="1249"/>
                  </a:lnTo>
                  <a:lnTo>
                    <a:pt x="801" y="1250"/>
                  </a:lnTo>
                  <a:lnTo>
                    <a:pt x="758" y="1253"/>
                  </a:lnTo>
                  <a:lnTo>
                    <a:pt x="716" y="1259"/>
                  </a:lnTo>
                  <a:lnTo>
                    <a:pt x="674" y="1266"/>
                  </a:lnTo>
                  <a:lnTo>
                    <a:pt x="633" y="1275"/>
                  </a:lnTo>
                  <a:lnTo>
                    <a:pt x="594" y="1287"/>
                  </a:lnTo>
                  <a:lnTo>
                    <a:pt x="555" y="1300"/>
                  </a:lnTo>
                  <a:lnTo>
                    <a:pt x="515" y="1316"/>
                  </a:lnTo>
                  <a:lnTo>
                    <a:pt x="479" y="1332"/>
                  </a:lnTo>
                  <a:lnTo>
                    <a:pt x="442" y="1351"/>
                  </a:lnTo>
                  <a:lnTo>
                    <a:pt x="407" y="1371"/>
                  </a:lnTo>
                  <a:lnTo>
                    <a:pt x="372" y="1393"/>
                  </a:lnTo>
                  <a:lnTo>
                    <a:pt x="339" y="1416"/>
                  </a:lnTo>
                  <a:lnTo>
                    <a:pt x="307" y="1441"/>
                  </a:lnTo>
                  <a:lnTo>
                    <a:pt x="277" y="1468"/>
                  </a:lnTo>
                  <a:lnTo>
                    <a:pt x="248" y="1496"/>
                  </a:lnTo>
                  <a:lnTo>
                    <a:pt x="219" y="1525"/>
                  </a:lnTo>
                  <a:lnTo>
                    <a:pt x="193" y="1556"/>
                  </a:lnTo>
                  <a:lnTo>
                    <a:pt x="169" y="1588"/>
                  </a:lnTo>
                  <a:lnTo>
                    <a:pt x="145" y="1621"/>
                  </a:lnTo>
                  <a:lnTo>
                    <a:pt x="122" y="1655"/>
                  </a:lnTo>
                  <a:lnTo>
                    <a:pt x="102" y="1690"/>
                  </a:lnTo>
                  <a:lnTo>
                    <a:pt x="83" y="1726"/>
                  </a:lnTo>
                  <a:lnTo>
                    <a:pt x="67" y="1764"/>
                  </a:lnTo>
                  <a:lnTo>
                    <a:pt x="51" y="1802"/>
                  </a:lnTo>
                  <a:lnTo>
                    <a:pt x="38" y="1841"/>
                  </a:lnTo>
                  <a:lnTo>
                    <a:pt x="28" y="1882"/>
                  </a:lnTo>
                  <a:lnTo>
                    <a:pt x="18" y="1923"/>
                  </a:lnTo>
                  <a:lnTo>
                    <a:pt x="10" y="1965"/>
                  </a:lnTo>
                  <a:lnTo>
                    <a:pt x="5" y="2006"/>
                  </a:lnTo>
                  <a:lnTo>
                    <a:pt x="2" y="2049"/>
                  </a:lnTo>
                  <a:lnTo>
                    <a:pt x="0" y="2092"/>
                  </a:lnTo>
                  <a:lnTo>
                    <a:pt x="2" y="2135"/>
                  </a:lnTo>
                  <a:lnTo>
                    <a:pt x="5" y="2176"/>
                  </a:lnTo>
                  <a:lnTo>
                    <a:pt x="10" y="2217"/>
                  </a:lnTo>
                  <a:lnTo>
                    <a:pt x="17" y="2257"/>
                  </a:lnTo>
                  <a:lnTo>
                    <a:pt x="25" y="2297"/>
                  </a:lnTo>
                  <a:lnTo>
                    <a:pt x="36" y="2336"/>
                  </a:lnTo>
                  <a:lnTo>
                    <a:pt x="49" y="2374"/>
                  </a:lnTo>
                  <a:lnTo>
                    <a:pt x="63" y="2411"/>
                  </a:lnTo>
                  <a:lnTo>
                    <a:pt x="79" y="2448"/>
                  </a:lnTo>
                  <a:lnTo>
                    <a:pt x="96" y="2483"/>
                  </a:lnTo>
                  <a:lnTo>
                    <a:pt x="115" y="2517"/>
                  </a:lnTo>
                  <a:lnTo>
                    <a:pt x="137" y="2552"/>
                  </a:lnTo>
                  <a:lnTo>
                    <a:pt x="159" y="2584"/>
                  </a:lnTo>
                  <a:lnTo>
                    <a:pt x="183" y="2615"/>
                  </a:lnTo>
                  <a:lnTo>
                    <a:pt x="208" y="2645"/>
                  </a:lnTo>
                  <a:lnTo>
                    <a:pt x="234" y="2674"/>
                  </a:lnTo>
                  <a:lnTo>
                    <a:pt x="262" y="2702"/>
                  </a:lnTo>
                  <a:lnTo>
                    <a:pt x="290" y="2728"/>
                  </a:lnTo>
                  <a:lnTo>
                    <a:pt x="321" y="2753"/>
                  </a:lnTo>
                  <a:lnTo>
                    <a:pt x="352" y="2777"/>
                  </a:lnTo>
                  <a:lnTo>
                    <a:pt x="385" y="2799"/>
                  </a:lnTo>
                  <a:lnTo>
                    <a:pt x="418" y="2819"/>
                  </a:lnTo>
                  <a:lnTo>
                    <a:pt x="453" y="2840"/>
                  </a:lnTo>
                  <a:lnTo>
                    <a:pt x="488" y="2856"/>
                  </a:lnTo>
                  <a:lnTo>
                    <a:pt x="525" y="2873"/>
                  </a:lnTo>
                  <a:lnTo>
                    <a:pt x="563" y="2887"/>
                  </a:lnTo>
                  <a:lnTo>
                    <a:pt x="601" y="2899"/>
                  </a:lnTo>
                  <a:lnTo>
                    <a:pt x="640" y="2909"/>
                  </a:lnTo>
                  <a:lnTo>
                    <a:pt x="679" y="2919"/>
                  </a:lnTo>
                  <a:lnTo>
                    <a:pt x="719" y="2926"/>
                  </a:lnTo>
                  <a:lnTo>
                    <a:pt x="761" y="2931"/>
                  </a:lnTo>
                  <a:lnTo>
                    <a:pt x="802" y="2934"/>
                  </a:lnTo>
                  <a:lnTo>
                    <a:pt x="802" y="2936"/>
                  </a:lnTo>
                  <a:lnTo>
                    <a:pt x="4682" y="2936"/>
                  </a:lnTo>
                  <a:lnTo>
                    <a:pt x="4682" y="2933"/>
                  </a:lnTo>
                  <a:lnTo>
                    <a:pt x="4693" y="2934"/>
                  </a:lnTo>
                  <a:lnTo>
                    <a:pt x="4706" y="2936"/>
                  </a:lnTo>
                  <a:lnTo>
                    <a:pt x="4740" y="2936"/>
                  </a:lnTo>
                  <a:lnTo>
                    <a:pt x="4772" y="2933"/>
                  </a:lnTo>
                  <a:lnTo>
                    <a:pt x="4804" y="2928"/>
                  </a:lnTo>
                  <a:lnTo>
                    <a:pt x="4836" y="2922"/>
                  </a:lnTo>
                  <a:lnTo>
                    <a:pt x="4866" y="2915"/>
                  </a:lnTo>
                  <a:lnTo>
                    <a:pt x="4896" y="2907"/>
                  </a:lnTo>
                  <a:lnTo>
                    <a:pt x="4926" y="2898"/>
                  </a:lnTo>
                  <a:lnTo>
                    <a:pt x="4955" y="2886"/>
                  </a:lnTo>
                  <a:lnTo>
                    <a:pt x="4984" y="2873"/>
                  </a:lnTo>
                  <a:lnTo>
                    <a:pt x="5011" y="2859"/>
                  </a:lnTo>
                  <a:lnTo>
                    <a:pt x="5038" y="2843"/>
                  </a:lnTo>
                  <a:lnTo>
                    <a:pt x="5063" y="2827"/>
                  </a:lnTo>
                  <a:lnTo>
                    <a:pt x="5089" y="2809"/>
                  </a:lnTo>
                  <a:lnTo>
                    <a:pt x="5113" y="2790"/>
                  </a:lnTo>
                  <a:lnTo>
                    <a:pt x="5135" y="2770"/>
                  </a:lnTo>
                  <a:lnTo>
                    <a:pt x="5158" y="2748"/>
                  </a:lnTo>
                  <a:lnTo>
                    <a:pt x="5179" y="2727"/>
                  </a:lnTo>
                  <a:lnTo>
                    <a:pt x="5199" y="2703"/>
                  </a:lnTo>
                  <a:lnTo>
                    <a:pt x="5218" y="2680"/>
                  </a:lnTo>
                  <a:lnTo>
                    <a:pt x="5236" y="2655"/>
                  </a:lnTo>
                  <a:lnTo>
                    <a:pt x="5252" y="2629"/>
                  </a:lnTo>
                  <a:lnTo>
                    <a:pt x="5268" y="2602"/>
                  </a:lnTo>
                  <a:lnTo>
                    <a:pt x="5282" y="2574"/>
                  </a:lnTo>
                  <a:lnTo>
                    <a:pt x="5295" y="2546"/>
                  </a:lnTo>
                  <a:lnTo>
                    <a:pt x="5306" y="2517"/>
                  </a:lnTo>
                  <a:lnTo>
                    <a:pt x="5316" y="2488"/>
                  </a:lnTo>
                  <a:lnTo>
                    <a:pt x="5325" y="2457"/>
                  </a:lnTo>
                  <a:lnTo>
                    <a:pt x="5332" y="2426"/>
                  </a:lnTo>
                  <a:lnTo>
                    <a:pt x="5338" y="2394"/>
                  </a:lnTo>
                  <a:lnTo>
                    <a:pt x="5341" y="2362"/>
                  </a:lnTo>
                  <a:lnTo>
                    <a:pt x="5344" y="2330"/>
                  </a:lnTo>
                  <a:lnTo>
                    <a:pt x="5345" y="2297"/>
                  </a:lnTo>
                  <a:lnTo>
                    <a:pt x="5344" y="2265"/>
                  </a:lnTo>
                  <a:lnTo>
                    <a:pt x="5341" y="2233"/>
                  </a:lnTo>
                  <a:lnTo>
                    <a:pt x="5338" y="2203"/>
                  </a:lnTo>
                  <a:lnTo>
                    <a:pt x="5333" y="2172"/>
                  </a:lnTo>
                  <a:lnTo>
                    <a:pt x="5326" y="2141"/>
                  </a:lnTo>
                  <a:lnTo>
                    <a:pt x="5318" y="2111"/>
                  </a:lnTo>
                  <a:lnTo>
                    <a:pt x="5308" y="2083"/>
                  </a:lnTo>
                  <a:lnTo>
                    <a:pt x="5296" y="2054"/>
                  </a:lnTo>
                  <a:lnTo>
                    <a:pt x="5284" y="2026"/>
                  </a:lnTo>
                  <a:lnTo>
                    <a:pt x="5271" y="2000"/>
                  </a:lnTo>
                  <a:lnTo>
                    <a:pt x="5256" y="1974"/>
                  </a:lnTo>
                  <a:lnTo>
                    <a:pt x="5241" y="1948"/>
                  </a:lnTo>
                  <a:lnTo>
                    <a:pt x="5223" y="1923"/>
                  </a:lnTo>
                  <a:lnTo>
                    <a:pt x="5205" y="1899"/>
                  </a:lnTo>
                  <a:lnTo>
                    <a:pt x="5185" y="1877"/>
                  </a:lnTo>
                  <a:lnTo>
                    <a:pt x="5165" y="1854"/>
                  </a:lnTo>
                  <a:lnTo>
                    <a:pt x="5143" y="1834"/>
                  </a:lnTo>
                  <a:lnTo>
                    <a:pt x="5121" y="1814"/>
                  </a:lnTo>
                  <a:lnTo>
                    <a:pt x="5098" y="1795"/>
                  </a:lnTo>
                  <a:lnTo>
                    <a:pt x="5074" y="1777"/>
                  </a:lnTo>
                  <a:lnTo>
                    <a:pt x="5049" y="1761"/>
                  </a:lnTo>
                  <a:lnTo>
                    <a:pt x="5023" y="1745"/>
                  </a:lnTo>
                  <a:lnTo>
                    <a:pt x="4997" y="1731"/>
                  </a:lnTo>
                  <a:lnTo>
                    <a:pt x="4969" y="1717"/>
                  </a:lnTo>
                  <a:lnTo>
                    <a:pt x="4941" y="1706"/>
                  </a:lnTo>
                  <a:lnTo>
                    <a:pt x="4913" y="1696"/>
                  </a:lnTo>
                  <a:lnTo>
                    <a:pt x="4883" y="1686"/>
                  </a:lnTo>
                  <a:lnTo>
                    <a:pt x="4853" y="1678"/>
                  </a:lnTo>
                  <a:lnTo>
                    <a:pt x="4823" y="1672"/>
                  </a:lnTo>
                  <a:lnTo>
                    <a:pt x="4792" y="1667"/>
                  </a:lnTo>
                  <a:lnTo>
                    <a:pt x="4761" y="1664"/>
                  </a:lnTo>
                  <a:lnTo>
                    <a:pt x="4729" y="1661"/>
                  </a:ln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1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6" name="文本框 69"/>
            <p:cNvSpPr txBox="1"/>
            <p:nvPr/>
          </p:nvSpPr>
          <p:spPr>
            <a:xfrm>
              <a:off x="4404734" y="997000"/>
              <a:ext cx="587401" cy="255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dirty="0" smtClean="0">
                  <a:latin typeface="微软雅黑" panose="020B0503020204020204" pitchFamily="34" charset="-122"/>
                  <a:cs typeface="Arial" panose="020B0604020202020204" pitchFamily="34" charset="0"/>
                </a:rPr>
                <a:t>4</a:t>
              </a:r>
              <a:endPara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45457" y="2959291"/>
            <a:ext cx="4831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kern="0" dirty="0" smtClean="0">
                <a:solidFill>
                  <a:srgbClr val="C00000"/>
                </a:solidFill>
              </a:rPr>
              <a:t>团队介绍</a:t>
            </a:r>
            <a:endParaRPr lang="zh-CN" altLang="en-US" sz="4000" b="1" kern="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52 0.00023 L -3.51034E-6 0.00023 " pathEditMode="relative" rAng="0" ptsTypes="AA">
                                      <p:cBhvr>
                                        <p:cTn id="9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gss1.bdstatic.com/9vo3dSag_xI4khGkpoWK1HF6hhy/baike/c0%3Dbaike150%2C5%2C5%2C150%2C50/sign=a4e268cee51190ef15f69a8daf72f673/bd3eb13533fa828b87c925c0ff1f4134970a5a2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721" r="10004"/>
          <a:stretch>
            <a:fillRect/>
          </a:stretch>
        </p:blipFill>
        <p:spPr bwMode="auto">
          <a:xfrm>
            <a:off x="1081284" y="1132764"/>
            <a:ext cx="1551898" cy="2388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矩形 5"/>
          <p:cNvSpPr/>
          <p:nvPr/>
        </p:nvSpPr>
        <p:spPr>
          <a:xfrm>
            <a:off x="-351707" y="3521122"/>
            <a:ext cx="474628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4955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            马达飞</a:t>
            </a:r>
            <a:endParaRPr lang="en-US" altLang="zh-CN" sz="2400" b="1" dirty="0" smtClean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indent="249555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亚洲水墨艺术家协会理事兼学术委员会</a:t>
            </a: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委员</a:t>
            </a:r>
            <a:endParaRPr lang="en-US" altLang="zh-CN" sz="1600" b="1" dirty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indent="249555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中国</a:t>
            </a: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公共关系协会副</a:t>
            </a: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秘书长</a:t>
            </a:r>
            <a:endParaRPr lang="zh-CN" altLang="en-US" sz="1600" b="1" dirty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indent="249555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中国社会科学院文化研究中心客座</a:t>
            </a: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研究员</a:t>
            </a:r>
            <a:endParaRPr lang="zh-CN" altLang="en-US" sz="1600" b="1" dirty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indent="249555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中国私人博物馆馆长俱乐部发起人、</a:t>
            </a: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秘书长</a:t>
            </a:r>
            <a:endParaRPr lang="zh-CN" altLang="en-US" sz="1600" b="1" dirty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indent="249555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中国</a:t>
            </a: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经营报</a:t>
            </a: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&lt;</a:t>
            </a: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境界</a:t>
            </a: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&gt;</a:t>
            </a: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栏目专栏</a:t>
            </a: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作家</a:t>
            </a:r>
            <a:endParaRPr lang="zh-CN" altLang="en-US" sz="1600" b="1" dirty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080" name="Picture 8" descr="https://gss1.bdstatic.com/9vo3dSag_xI4khGkpoWK1HF6hhy/baike/c0%3Dbaike92%2C5%2C5%2C92%2C30/sign=a3b22cd7d83f8794c7f2407cb3726591/3c6d55fbb2fb43165cd5b5152ca4462308f7d3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355"/>
          <a:stretch>
            <a:fillRect/>
          </a:stretch>
        </p:blipFill>
        <p:spPr bwMode="auto">
          <a:xfrm>
            <a:off x="5179785" y="3745946"/>
            <a:ext cx="1822321" cy="2634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组合 11"/>
          <p:cNvGrpSpPr/>
          <p:nvPr/>
        </p:nvGrpSpPr>
        <p:grpSpPr>
          <a:xfrm>
            <a:off x="156472" y="266742"/>
            <a:ext cx="3191093" cy="679699"/>
            <a:chOff x="903371" y="249943"/>
            <a:chExt cx="2831223" cy="679699"/>
          </a:xfrm>
        </p:grpSpPr>
        <p:sp>
          <p:nvSpPr>
            <p:cNvPr id="13" name="任意多边形 12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4" name="任意多边形 13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15" name="矩形 3"/>
          <p:cNvSpPr>
            <a:spLocks noChangeArrowheads="1"/>
          </p:cNvSpPr>
          <p:nvPr/>
        </p:nvSpPr>
        <p:spPr bwMode="auto">
          <a:xfrm>
            <a:off x="957322" y="364700"/>
            <a:ext cx="1401445" cy="43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68582" tIns="34292" rIns="68582" bIns="34292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Arial" panose="020B0604020202020204" pitchFamily="34" charset="0"/>
              </a:rPr>
              <a:t>创业顾问</a:t>
            </a:r>
            <a:endParaRPr lang="en-US" altLang="zh-CN" sz="2400" b="1" dirty="0" smtClean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329304" y="664388"/>
            <a:ext cx="34686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49555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王胜地</a:t>
            </a:r>
            <a:endParaRPr lang="en-US" altLang="zh-CN" sz="2400" b="1" dirty="0" smtClean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indent="249555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北京大学</a:t>
            </a:r>
            <a:r>
              <a:rPr lang="en-US" altLang="zh-CN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CEO</a:t>
            </a: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俱乐部理事长</a:t>
            </a:r>
            <a:endParaRPr lang="en-US" altLang="zh-CN" sz="1600" b="1" dirty="0" smtClean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indent="249555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长江商学院</a:t>
            </a: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MBA</a:t>
            </a: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校友会</a:t>
            </a: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理事</a:t>
            </a:r>
            <a:endParaRPr lang="en-US" altLang="zh-CN" sz="1600" b="1" dirty="0" smtClean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indent="249555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欧美同学会秘书长</a:t>
            </a:r>
            <a:endParaRPr lang="en-US" altLang="zh-CN" sz="1600" b="1" dirty="0" smtClean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indent="249555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团中央</a:t>
            </a: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大学生</a:t>
            </a: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KAB</a:t>
            </a: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创业</a:t>
            </a: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导师</a:t>
            </a:r>
            <a:endParaRPr lang="en-US" altLang="zh-CN" sz="1600" b="1" dirty="0" smtClean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indent="249555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  </a:t>
            </a: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2016</a:t>
            </a: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中国互联网行业领袖</a:t>
            </a:r>
            <a:endParaRPr lang="en-US" altLang="zh-CN" sz="1600" b="1" dirty="0" smtClean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indent="249555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中国互联网</a:t>
            </a:r>
            <a:r>
              <a:rPr lang="en-US" altLang="zh-CN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+</a:t>
            </a: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杰出</a:t>
            </a: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人物奖</a:t>
            </a:r>
          </a:p>
        </p:txBody>
      </p:sp>
      <p:pic>
        <p:nvPicPr>
          <p:cNvPr id="1026" name="Picture 2" descr="https://timgsa.baidu.com/timg?image&amp;quality=80&amp;size=b9999_10000&amp;sec=1532100600547&amp;di=cc40ff4d37357ce4ad87b6e29b7f986f&amp;imgtype=jpg&amp;src=http%3A%2F%2Fimg0.imgtn.bdimg.com%2Fit%2Fu%3D4278600500%2C3970422230%26fm%3D214%26gp%3D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10294"/>
          <a:stretch>
            <a:fillRect/>
          </a:stretch>
        </p:blipFill>
        <p:spPr bwMode="auto">
          <a:xfrm>
            <a:off x="8886866" y="1000077"/>
            <a:ext cx="2026557" cy="2613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8350835" y="3810915"/>
            <a:ext cx="32300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9555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 smtClean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沈全洪</a:t>
            </a:r>
            <a:endParaRPr lang="en-US" altLang="zh-CN" sz="2400" b="1" dirty="0" smtClean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indent="249555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启迪</a:t>
            </a: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之星</a:t>
            </a: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总经理</a:t>
            </a:r>
            <a:endParaRPr lang="en-US" altLang="zh-CN" sz="1600" b="1" dirty="0" smtClean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indent="249555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启迪控股孵化项目业务总监</a:t>
            </a:r>
            <a:endParaRPr lang="en-US" altLang="zh-CN" sz="1600" b="1" dirty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indent="249555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清华科技园北京启迪创业孵化器有限公司总经理</a:t>
            </a:r>
            <a:endParaRPr lang="en-US" altLang="zh-CN" sz="1600" b="1" dirty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indent="249555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参与控股</a:t>
            </a:r>
            <a:r>
              <a:rPr lang="en-US" altLang="zh-CN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40</a:t>
            </a:r>
            <a:r>
              <a:rPr lang="zh-CN" alt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余家企业</a:t>
            </a:r>
            <a:endParaRPr lang="zh-CN" altLang="en-US" sz="1600" b="1" dirty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49337" y="1690315"/>
            <a:ext cx="73333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b="1" dirty="0">
                <a:solidFill>
                  <a:srgbClr val="C00000"/>
                </a:solidFill>
              </a:rPr>
              <a:t>李晓煜：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C00000"/>
                </a:solidFill>
              </a:rPr>
              <a:t>        2013</a:t>
            </a:r>
            <a:r>
              <a:rPr lang="zh-CN" altLang="zh-CN" sz="2000" b="1" dirty="0">
                <a:solidFill>
                  <a:srgbClr val="C00000"/>
                </a:solidFill>
              </a:rPr>
              <a:t>级英语专业学生，自主创业十佳大学生，曾出席欧美同学会、首届北大青年</a:t>
            </a:r>
            <a:r>
              <a:rPr lang="en-US" altLang="zh-CN" sz="2000" b="1" dirty="0">
                <a:solidFill>
                  <a:srgbClr val="C00000"/>
                </a:solidFill>
              </a:rPr>
              <a:t>CEO</a:t>
            </a:r>
            <a:r>
              <a:rPr lang="zh-CN" altLang="zh-CN" sz="2000" b="1" dirty="0">
                <a:solidFill>
                  <a:srgbClr val="C00000"/>
                </a:solidFill>
              </a:rPr>
              <a:t>俱乐部年会、阿里巴巴杭州云栖大会、北大洪三版股权投资峰会。任校团委科技部主任，外国语演讲辩论协会会长，获得“蔚然杯”校辩论赛冠军，“苏宁杯”营销策划大赛校一等奖，“外研杯”全国风采大赛优秀奖，“优秀团员”、“优秀团干”、“优秀学生干部”、大学生职业生涯规划暨创新创业三等奖、暑期社会实践校一等奖、“先进个人”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259172" y="234950"/>
            <a:ext cx="3191093" cy="679699"/>
            <a:chOff x="903371" y="249943"/>
            <a:chExt cx="2831223" cy="679699"/>
          </a:xfrm>
        </p:grpSpPr>
        <p:sp>
          <p:nvSpPr>
            <p:cNvPr id="6" name="任意多边形 5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" name="任意多边形 6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8" name="矩形 3"/>
          <p:cNvSpPr>
            <a:spLocks noChangeArrowheads="1"/>
          </p:cNvSpPr>
          <p:nvPr/>
        </p:nvSpPr>
        <p:spPr bwMode="auto">
          <a:xfrm>
            <a:off x="1160970" y="337943"/>
            <a:ext cx="1401445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68582" tIns="34292" rIns="68582" bIns="34292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Arial" panose="020B0604020202020204" pitchFamily="34" charset="0"/>
              </a:rPr>
              <a:t>项目团队</a:t>
            </a:r>
          </a:p>
        </p:txBody>
      </p:sp>
      <p:sp>
        <p:nvSpPr>
          <p:cNvPr id="9" name="燕尾形箭头 8"/>
          <p:cNvSpPr/>
          <p:nvPr/>
        </p:nvSpPr>
        <p:spPr>
          <a:xfrm>
            <a:off x="3450265" y="477009"/>
            <a:ext cx="630416" cy="158749"/>
          </a:xfrm>
          <a:prstGeom prst="notch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80510" y="375285"/>
            <a:ext cx="36664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C00000"/>
                </a:solidFill>
              </a:rPr>
              <a:t>公司法人（</a:t>
            </a:r>
            <a:r>
              <a:rPr lang="en-US" altLang="zh-CN" sz="2000" dirty="0" smtClean="0">
                <a:solidFill>
                  <a:srgbClr val="C00000"/>
                </a:solidFill>
              </a:rPr>
              <a:t>CEO</a:t>
            </a:r>
            <a:r>
              <a:rPr lang="zh-CN" altLang="en-US" sz="2000" dirty="0" smtClean="0">
                <a:solidFill>
                  <a:srgbClr val="C00000"/>
                </a:solidFill>
              </a:rPr>
              <a:t>）：李晓煜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pic>
        <p:nvPicPr>
          <p:cNvPr id="11" name="图片 10" descr="C:\Users\ADMINI~1\AppData\Local\Temp\WeChat Files\878534317839464770.jpg"/>
          <p:cNvPicPr/>
          <p:nvPr/>
        </p:nvPicPr>
        <p:blipFill rotWithShape="1">
          <a:blip r:embed="rId2" cstate="print"/>
          <a:srcRect b="28009"/>
          <a:stretch>
            <a:fillRect/>
          </a:stretch>
        </p:blipFill>
        <p:spPr bwMode="auto">
          <a:xfrm>
            <a:off x="934085" y="1008380"/>
            <a:ext cx="3297555" cy="5332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695901" y="249943"/>
            <a:ext cx="3191093" cy="679699"/>
            <a:chOff x="903371" y="249943"/>
            <a:chExt cx="2831223" cy="679699"/>
          </a:xfrm>
        </p:grpSpPr>
        <p:sp>
          <p:nvSpPr>
            <p:cNvPr id="53" name="任意多边形 52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54" name="任意多边形 53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56" name="矩形 3"/>
          <p:cNvSpPr>
            <a:spLocks noChangeArrowheads="1"/>
          </p:cNvSpPr>
          <p:nvPr/>
        </p:nvSpPr>
        <p:spPr bwMode="auto">
          <a:xfrm>
            <a:off x="1487805" y="415925"/>
            <a:ext cx="1401445" cy="43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68582" tIns="34292" rIns="68582" bIns="34292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Arial" panose="020B0604020202020204" pitchFamily="34" charset="0"/>
              </a:rPr>
              <a:t>团队成员</a:t>
            </a:r>
            <a:endParaRPr lang="zh-CN" altLang="en-US" sz="24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4653" y="381402"/>
            <a:ext cx="6347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</a:rPr>
              <a:t>主要成员：余越、马春光、周伟、姚胜、陈宁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3" name="图片 2" descr="C:\Users\马春光\Desktop\IMG_20180828_163253.JPGIMG_20180828_163253"/>
          <p:cNvPicPr>
            <a:picLocks noChangeAspect="1"/>
          </p:cNvPicPr>
          <p:nvPr/>
        </p:nvPicPr>
        <p:blipFill rotWithShape="1">
          <a:blip r:embed="rId2" cstate="print"/>
          <a:srcRect t="8116"/>
          <a:stretch>
            <a:fillRect/>
          </a:stretch>
        </p:blipFill>
        <p:spPr>
          <a:xfrm>
            <a:off x="356870" y="1170305"/>
            <a:ext cx="1672590" cy="2196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马春光\Desktop\IMG_20180828_163956.JPGIMG_20180828_163956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 bwMode="auto">
          <a:xfrm>
            <a:off x="4871720" y="1150303"/>
            <a:ext cx="1798955" cy="2249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马春光\Desktop\IMG_PITU_20180828_161549.jpgIMG_PITU_20180828_161549"/>
          <p:cNvPicPr>
            <a:picLocks noChangeAspect="1" noChangeArrowheads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 bwMode="auto">
          <a:xfrm>
            <a:off x="2553335" y="3795395"/>
            <a:ext cx="1822450" cy="2451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马春光\Desktop\IMG_20180828_151352.JPGIMG_20180828_1513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05315" y="1169670"/>
            <a:ext cx="1795145" cy="2236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9354942" y="3720664"/>
            <a:ext cx="2354128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C00000"/>
                </a:solidFill>
              </a:rPr>
              <a:t>技术总监</a:t>
            </a:r>
            <a:endParaRPr lang="en-US" altLang="zh-CN" sz="2400" b="1" dirty="0" smtClean="0">
              <a:solidFill>
                <a:srgbClr val="C00000"/>
              </a:solidFill>
            </a:endParaRPr>
          </a:p>
          <a:p>
            <a:pPr algn="ctr"/>
            <a:r>
              <a:rPr lang="zh-CN" altLang="en-US" dirty="0" smtClean="0"/>
              <a:t>金融工程 姚胜</a:t>
            </a:r>
          </a:p>
          <a:p>
            <a:pPr algn="ctr"/>
            <a:endParaRPr lang="en-US" altLang="zh-CN" sz="2000" dirty="0" smtClean="0"/>
          </a:p>
          <a:p>
            <a:pPr algn="l">
              <a:buNone/>
            </a:pPr>
            <a:r>
              <a:rPr lang="zh-CN" altLang="zh-CN" sz="2000" dirty="0">
                <a:solidFill>
                  <a:srgbClr val="C00000"/>
                </a:solidFill>
              </a:rPr>
              <a:t>独立开发维护网站</a:t>
            </a:r>
          </a:p>
          <a:p>
            <a:pPr algn="l">
              <a:buNone/>
            </a:pPr>
            <a:r>
              <a:rPr lang="zh-CN" altLang="zh-CN" sz="2000" dirty="0">
                <a:solidFill>
                  <a:srgbClr val="C00000"/>
                </a:solidFill>
              </a:rPr>
              <a:t>熟悉web前段HTML css+div布局以及PHP+MySQL 开发环境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30502" y="1028010"/>
            <a:ext cx="2324440" cy="289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C00000"/>
                </a:solidFill>
              </a:rPr>
              <a:t>新媒体</a:t>
            </a:r>
            <a:endParaRPr lang="en-US" altLang="zh-CN" b="1" dirty="0" smtClean="0">
              <a:solidFill>
                <a:srgbClr val="C00000"/>
              </a:solidFill>
            </a:endParaRPr>
          </a:p>
          <a:p>
            <a:pPr algn="ctr"/>
            <a:r>
              <a:rPr lang="zh-CN" altLang="zh-CN" dirty="0" smtClean="0"/>
              <a:t>金融工程</a:t>
            </a:r>
            <a:r>
              <a:rPr lang="en-US" altLang="zh-CN" dirty="0" smtClean="0"/>
              <a:t> </a:t>
            </a:r>
            <a:r>
              <a:rPr lang="zh-CN" altLang="en-US" dirty="0" smtClean="0"/>
              <a:t>周伟</a:t>
            </a:r>
          </a:p>
          <a:p>
            <a:pPr algn="ctr"/>
            <a:endParaRPr lang="en-US" altLang="zh-CN" sz="2000" dirty="0" smtClean="0"/>
          </a:p>
          <a:p>
            <a:pPr algn="l"/>
            <a:r>
              <a:rPr lang="zh-CN" altLang="zh-CN" dirty="0">
                <a:solidFill>
                  <a:srgbClr val="C00000"/>
                </a:solidFill>
              </a:rPr>
              <a:t>公司对外活动策划及</a:t>
            </a:r>
            <a:r>
              <a:rPr lang="zh-CN" altLang="zh-CN" dirty="0" smtClean="0">
                <a:solidFill>
                  <a:srgbClr val="C00000"/>
                </a:solidFill>
              </a:rPr>
              <a:t>组织</a:t>
            </a:r>
            <a:endParaRPr lang="en-US" altLang="zh-CN" dirty="0" smtClean="0">
              <a:solidFill>
                <a:srgbClr val="C00000"/>
              </a:solidFill>
            </a:endParaRPr>
          </a:p>
          <a:p>
            <a:pPr algn="l"/>
            <a:r>
              <a:rPr lang="zh-CN" altLang="zh-CN" dirty="0" smtClean="0">
                <a:solidFill>
                  <a:srgbClr val="C00000"/>
                </a:solidFill>
              </a:rPr>
              <a:t>项目</a:t>
            </a:r>
            <a:r>
              <a:rPr lang="zh-CN" altLang="zh-CN" dirty="0">
                <a:solidFill>
                  <a:srgbClr val="C00000"/>
                </a:solidFill>
              </a:rPr>
              <a:t>定位与策划报告的</a:t>
            </a:r>
            <a:r>
              <a:rPr lang="zh-CN" altLang="zh-CN" dirty="0" smtClean="0">
                <a:solidFill>
                  <a:srgbClr val="C00000"/>
                </a:solidFill>
              </a:rPr>
              <a:t>撰写</a:t>
            </a:r>
            <a:endParaRPr lang="en-US" altLang="zh-CN" dirty="0" smtClean="0">
              <a:solidFill>
                <a:srgbClr val="C00000"/>
              </a:solidFill>
            </a:endParaRPr>
          </a:p>
          <a:p>
            <a:pPr algn="l"/>
            <a:r>
              <a:rPr lang="zh-CN" altLang="zh-CN" dirty="0" smtClean="0">
                <a:solidFill>
                  <a:srgbClr val="C00000"/>
                </a:solidFill>
              </a:rPr>
              <a:t>负责</a:t>
            </a:r>
            <a:r>
              <a:rPr lang="zh-CN" altLang="zh-CN" dirty="0">
                <a:solidFill>
                  <a:srgbClr val="C00000"/>
                </a:solidFill>
              </a:rPr>
              <a:t>项目</a:t>
            </a:r>
            <a:r>
              <a:rPr lang="zh-CN" altLang="zh-CN" dirty="0" smtClean="0">
                <a:solidFill>
                  <a:srgbClr val="C00000"/>
                </a:solidFill>
              </a:rPr>
              <a:t>外部</a:t>
            </a:r>
            <a:r>
              <a:rPr lang="zh-CN" altLang="zh-CN" dirty="0">
                <a:solidFill>
                  <a:srgbClr val="C00000"/>
                </a:solidFill>
              </a:rPr>
              <a:t>公共场地公关活动的</a:t>
            </a:r>
            <a:r>
              <a:rPr lang="zh-CN" altLang="zh-CN" dirty="0" smtClean="0">
                <a:solidFill>
                  <a:srgbClr val="C00000"/>
                </a:solidFill>
              </a:rPr>
              <a:t>组织</a:t>
            </a:r>
            <a:endParaRPr lang="en-US" altLang="zh-CN" dirty="0" smtClean="0">
              <a:solidFill>
                <a:srgbClr val="C00000"/>
              </a:solidFill>
            </a:endParaRPr>
          </a:p>
          <a:p>
            <a:pPr algn="l"/>
            <a:r>
              <a:rPr lang="zh-CN" altLang="zh-CN" dirty="0" smtClean="0">
                <a:solidFill>
                  <a:srgbClr val="C00000"/>
                </a:solidFill>
              </a:rPr>
              <a:t>策划</a:t>
            </a:r>
            <a:r>
              <a:rPr lang="zh-CN" altLang="zh-CN" dirty="0">
                <a:solidFill>
                  <a:srgbClr val="C00000"/>
                </a:solidFill>
              </a:rPr>
              <a:t>实施工作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50130" y="3706945"/>
            <a:ext cx="206630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C00000"/>
                </a:solidFill>
              </a:rPr>
              <a:t>设计总监</a:t>
            </a:r>
            <a:endParaRPr lang="en-US" altLang="zh-CN" sz="2000" b="1" dirty="0" smtClean="0">
              <a:solidFill>
                <a:srgbClr val="C00000"/>
              </a:solidFill>
            </a:endParaRPr>
          </a:p>
          <a:p>
            <a:pPr algn="ctr"/>
            <a:r>
              <a:rPr lang="zh-CN" altLang="en-US" dirty="0" smtClean="0"/>
              <a:t>工商管理马春光</a:t>
            </a:r>
          </a:p>
          <a:p>
            <a:pPr algn="ctr"/>
            <a:endParaRPr lang="en-US" altLang="zh-CN" dirty="0" smtClean="0"/>
          </a:p>
          <a:p>
            <a:pPr algn="l"/>
            <a:r>
              <a:rPr lang="zh-CN" altLang="zh-CN" dirty="0" smtClean="0">
                <a:solidFill>
                  <a:srgbClr val="C00000"/>
                </a:solidFill>
              </a:rPr>
              <a:t>平面设计软件</a:t>
            </a:r>
            <a:r>
              <a:rPr lang="en-US" altLang="zh-CN" dirty="0" smtClean="0">
                <a:solidFill>
                  <a:srgbClr val="C00000"/>
                </a:solidFill>
              </a:rPr>
              <a:t>PS</a:t>
            </a:r>
            <a:r>
              <a:rPr lang="zh-CN" altLang="en-US" dirty="0" smtClean="0">
                <a:solidFill>
                  <a:srgbClr val="C00000"/>
                </a:solidFill>
              </a:rPr>
              <a:t>、</a:t>
            </a:r>
            <a:r>
              <a:rPr lang="en-US" altLang="zh-CN" dirty="0" smtClean="0">
                <a:solidFill>
                  <a:srgbClr val="C00000"/>
                </a:solidFill>
              </a:rPr>
              <a:t>AI </a:t>
            </a:r>
            <a:r>
              <a:rPr lang="zh-CN" altLang="zh-CN" dirty="0">
                <a:solidFill>
                  <a:srgbClr val="C00000"/>
                </a:solidFill>
              </a:rPr>
              <a:t>进行平面设计</a:t>
            </a:r>
            <a:r>
              <a:rPr lang="zh-CN" altLang="zh-CN" dirty="0" smtClean="0">
                <a:solidFill>
                  <a:srgbClr val="C00000"/>
                </a:solidFill>
              </a:rPr>
              <a:t>作业。擅长</a:t>
            </a:r>
            <a:r>
              <a:rPr lang="en-US" altLang="zh-CN" dirty="0" smtClean="0">
                <a:solidFill>
                  <a:srgbClr val="C00000"/>
                </a:solidFill>
              </a:rPr>
              <a:t> Flash</a:t>
            </a:r>
            <a:endParaRPr lang="en-US" altLang="zh-CN" dirty="0">
              <a:solidFill>
                <a:srgbClr val="C00000"/>
              </a:solidFill>
            </a:endParaRPr>
          </a:p>
          <a:p>
            <a:pPr algn="l"/>
            <a:r>
              <a:rPr lang="zh-CN" altLang="zh-CN" dirty="0" smtClean="0">
                <a:solidFill>
                  <a:srgbClr val="C00000"/>
                </a:solidFill>
              </a:rPr>
              <a:t>详懂</a:t>
            </a:r>
            <a:r>
              <a:rPr lang="en-US" altLang="zh-CN" dirty="0">
                <a:solidFill>
                  <a:srgbClr val="C00000"/>
                </a:solidFill>
              </a:rPr>
              <a:t>AE</a:t>
            </a:r>
            <a:endParaRPr lang="en-US" altLang="zh-CN" dirty="0" smtClean="0">
              <a:solidFill>
                <a:srgbClr val="C00000"/>
              </a:solidFill>
            </a:endParaRPr>
          </a:p>
          <a:p>
            <a:pPr algn="l"/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21984" y="1169281"/>
            <a:ext cx="2166889" cy="2368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</a:rPr>
              <a:t>财务总监</a:t>
            </a:r>
            <a:endParaRPr lang="en-US" altLang="zh-CN" sz="2000" b="1" dirty="0" smtClean="0">
              <a:solidFill>
                <a:srgbClr val="C00000"/>
              </a:solidFill>
            </a:endParaRPr>
          </a:p>
          <a:p>
            <a:r>
              <a:rPr lang="zh-CN" altLang="en-US" dirty="0" smtClean="0"/>
              <a:t>财务管理 陈宁</a:t>
            </a:r>
          </a:p>
          <a:p>
            <a:endParaRPr lang="en-US" altLang="zh-CN" sz="2000" dirty="0" smtClean="0"/>
          </a:p>
          <a:p>
            <a:pPr algn="l"/>
            <a:r>
              <a:rPr lang="zh-CN" altLang="zh-CN" dirty="0">
                <a:solidFill>
                  <a:srgbClr val="C00000"/>
                </a:solidFill>
              </a:rPr>
              <a:t>公司资金的筹集、使用和分配，如财务计划和分析、投资决策、资本 结构的确定，股利分配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606" y="3628970"/>
            <a:ext cx="2001841" cy="2830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C00000"/>
                </a:solidFill>
              </a:rPr>
              <a:t>CFO</a:t>
            </a:r>
          </a:p>
          <a:p>
            <a:r>
              <a:rPr lang="zh-CN" altLang="en-US" sz="1600" dirty="0" smtClean="0"/>
              <a:t>金融工程 余越</a:t>
            </a:r>
          </a:p>
          <a:p>
            <a:endParaRPr lang="en-US" altLang="zh-CN" dirty="0" smtClean="0"/>
          </a:p>
          <a:p>
            <a:pPr algn="l"/>
            <a:r>
              <a:rPr lang="zh-CN" altLang="zh-CN" dirty="0" smtClean="0">
                <a:solidFill>
                  <a:srgbClr val="C00000"/>
                </a:solidFill>
              </a:rPr>
              <a:t>曾</a:t>
            </a:r>
            <a:r>
              <a:rPr lang="zh-CN" altLang="zh-CN" dirty="0">
                <a:solidFill>
                  <a:srgbClr val="C00000"/>
                </a:solidFill>
              </a:rPr>
              <a:t>任院部学生会</a:t>
            </a:r>
            <a:r>
              <a:rPr lang="zh-CN" altLang="zh-CN" dirty="0" smtClean="0">
                <a:solidFill>
                  <a:srgbClr val="C00000"/>
                </a:solidFill>
              </a:rPr>
              <a:t>工作</a:t>
            </a:r>
            <a:r>
              <a:rPr lang="zh-CN" altLang="en-US" dirty="0" smtClean="0">
                <a:solidFill>
                  <a:srgbClr val="C00000"/>
                </a:solidFill>
              </a:rPr>
              <a:t>，</a:t>
            </a:r>
            <a:r>
              <a:rPr lang="zh-CN" altLang="zh-CN" dirty="0" smtClean="0">
                <a:solidFill>
                  <a:srgbClr val="C00000"/>
                </a:solidFill>
              </a:rPr>
              <a:t>与</a:t>
            </a:r>
            <a:r>
              <a:rPr lang="zh-CN" altLang="zh-CN" dirty="0">
                <a:solidFill>
                  <a:srgbClr val="C00000"/>
                </a:solidFill>
              </a:rPr>
              <a:t>滁州日报、恒大国际、中公教育、滁州市</a:t>
            </a:r>
            <a:r>
              <a:rPr lang="en-US" altLang="zh-CN" dirty="0">
                <a:solidFill>
                  <a:srgbClr val="C00000"/>
                </a:solidFill>
              </a:rPr>
              <a:t> 1912 </a:t>
            </a:r>
            <a:r>
              <a:rPr lang="zh-CN" altLang="zh-CN" dirty="0">
                <a:solidFill>
                  <a:srgbClr val="C00000"/>
                </a:solidFill>
              </a:rPr>
              <a:t>以及合肥、南京文化动漫公司等合作</a:t>
            </a:r>
            <a:r>
              <a:rPr lang="zh-CN" altLang="zh-CN" dirty="0" smtClean="0">
                <a:solidFill>
                  <a:srgbClr val="C00000"/>
                </a:solidFill>
              </a:rPr>
              <a:t>过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2049" name="Picture 1" descr="C:\Users\马春光\Desktop\IMG_20180828_164149.JPGIMG_20180828_164149"/>
          <p:cNvPicPr>
            <a:picLocks noChangeAspect="1" noChangeArrowheads="1"/>
          </p:cNvPicPr>
          <p:nvPr/>
        </p:nvPicPr>
        <p:blipFill>
          <a:blip r:embed="rId6" cstate="print"/>
          <a:srcRect t="12557"/>
          <a:stretch>
            <a:fillRect/>
          </a:stretch>
        </p:blipFill>
        <p:spPr bwMode="auto">
          <a:xfrm>
            <a:off x="7239000" y="4041140"/>
            <a:ext cx="1907540" cy="2388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1" grpId="0"/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 bwMode="auto">
          <a:xfrm>
            <a:off x="3443586" y="2747648"/>
            <a:ext cx="1731010" cy="1032510"/>
            <a:chOff x="4353620" y="866311"/>
            <a:chExt cx="742365" cy="408300"/>
          </a:xfrm>
        </p:grpSpPr>
        <p:sp>
          <p:nvSpPr>
            <p:cNvPr id="6" name="KSO_Shape"/>
            <p:cNvSpPr/>
            <p:nvPr/>
          </p:nvSpPr>
          <p:spPr bwMode="auto">
            <a:xfrm>
              <a:off x="4353620" y="866311"/>
              <a:ext cx="742365" cy="408300"/>
            </a:xfrm>
            <a:custGeom>
              <a:avLst/>
              <a:gdLst>
                <a:gd name="T0" fmla="*/ 2147483646 w 5345"/>
                <a:gd name="T1" fmla="*/ 2147483646 h 2936"/>
                <a:gd name="T2" fmla="*/ 2147483646 w 5345"/>
                <a:gd name="T3" fmla="*/ 2147483646 h 2936"/>
                <a:gd name="T4" fmla="*/ 2147483646 w 5345"/>
                <a:gd name="T5" fmla="*/ 2147483646 h 2936"/>
                <a:gd name="T6" fmla="*/ 2147483646 w 5345"/>
                <a:gd name="T7" fmla="*/ 2147483646 h 2936"/>
                <a:gd name="T8" fmla="*/ 2147483646 w 5345"/>
                <a:gd name="T9" fmla="*/ 2147483646 h 2936"/>
                <a:gd name="T10" fmla="*/ 2147483646 w 5345"/>
                <a:gd name="T11" fmla="*/ 2147483646 h 2936"/>
                <a:gd name="T12" fmla="*/ 2147483646 w 5345"/>
                <a:gd name="T13" fmla="*/ 2147483646 h 2936"/>
                <a:gd name="T14" fmla="*/ 2147483646 w 5345"/>
                <a:gd name="T15" fmla="*/ 2147483646 h 2936"/>
                <a:gd name="T16" fmla="*/ 2147483646 w 5345"/>
                <a:gd name="T17" fmla="*/ 2147483646 h 2936"/>
                <a:gd name="T18" fmla="*/ 2147483646 w 5345"/>
                <a:gd name="T19" fmla="*/ 2147483646 h 2936"/>
                <a:gd name="T20" fmla="*/ 2147483646 w 5345"/>
                <a:gd name="T21" fmla="*/ 2147483646 h 2936"/>
                <a:gd name="T22" fmla="*/ 2147483646 w 5345"/>
                <a:gd name="T23" fmla="*/ 2147483646 h 2936"/>
                <a:gd name="T24" fmla="*/ 2147483646 w 5345"/>
                <a:gd name="T25" fmla="*/ 2147483646 h 2936"/>
                <a:gd name="T26" fmla="*/ 2147483646 w 5345"/>
                <a:gd name="T27" fmla="*/ 2147483646 h 2936"/>
                <a:gd name="T28" fmla="*/ 2147483646 w 5345"/>
                <a:gd name="T29" fmla="*/ 2147483646 h 2936"/>
                <a:gd name="T30" fmla="*/ 2147483646 w 5345"/>
                <a:gd name="T31" fmla="*/ 772639970 h 2936"/>
                <a:gd name="T32" fmla="*/ 2147483646 w 5345"/>
                <a:gd name="T33" fmla="*/ 0 h 2936"/>
                <a:gd name="T34" fmla="*/ 2147483646 w 5345"/>
                <a:gd name="T35" fmla="*/ 363587807 h 2936"/>
                <a:gd name="T36" fmla="*/ 2147483646 w 5345"/>
                <a:gd name="T37" fmla="*/ 2147483646 h 2936"/>
                <a:gd name="T38" fmla="*/ 2147483646 w 5345"/>
                <a:gd name="T39" fmla="*/ 2147483646 h 2936"/>
                <a:gd name="T40" fmla="*/ 2147483646 w 5345"/>
                <a:gd name="T41" fmla="*/ 2147483646 h 2936"/>
                <a:gd name="T42" fmla="*/ 2147483646 w 5345"/>
                <a:gd name="T43" fmla="*/ 2147483646 h 2936"/>
                <a:gd name="T44" fmla="*/ 2147483646 w 5345"/>
                <a:gd name="T45" fmla="*/ 2147483646 h 2936"/>
                <a:gd name="T46" fmla="*/ 2147483646 w 5345"/>
                <a:gd name="T47" fmla="*/ 2147483646 h 2936"/>
                <a:gd name="T48" fmla="*/ 2147483646 w 5345"/>
                <a:gd name="T49" fmla="*/ 2147483646 h 2936"/>
                <a:gd name="T50" fmla="*/ 2147483646 w 5345"/>
                <a:gd name="T51" fmla="*/ 2147483646 h 2936"/>
                <a:gd name="T52" fmla="*/ 2147483646 w 5345"/>
                <a:gd name="T53" fmla="*/ 2147483646 h 2936"/>
                <a:gd name="T54" fmla="*/ 2147483646 w 5345"/>
                <a:gd name="T55" fmla="*/ 2147483646 h 2936"/>
                <a:gd name="T56" fmla="*/ 2147483646 w 5345"/>
                <a:gd name="T57" fmla="*/ 2147483646 h 2936"/>
                <a:gd name="T58" fmla="*/ 2147483646 w 5345"/>
                <a:gd name="T59" fmla="*/ 2147483646 h 2936"/>
                <a:gd name="T60" fmla="*/ 2147483646 w 5345"/>
                <a:gd name="T61" fmla="*/ 2147483646 h 2936"/>
                <a:gd name="T62" fmla="*/ 452722804 w 5345"/>
                <a:gd name="T63" fmla="*/ 2147483646 h 2936"/>
                <a:gd name="T64" fmla="*/ 90570008 w 5345"/>
                <a:gd name="T65" fmla="*/ 2147483646 h 2936"/>
                <a:gd name="T66" fmla="*/ 1629877726 w 5345"/>
                <a:gd name="T67" fmla="*/ 2147483646 h 2936"/>
                <a:gd name="T68" fmla="*/ 2147483646 w 5345"/>
                <a:gd name="T69" fmla="*/ 2147483646 h 2936"/>
                <a:gd name="T70" fmla="*/ 2147483646 w 5345"/>
                <a:gd name="T71" fmla="*/ 2147483646 h 2936"/>
                <a:gd name="T72" fmla="*/ 2147483646 w 5345"/>
                <a:gd name="T73" fmla="*/ 2147483646 h 2936"/>
                <a:gd name="T74" fmla="*/ 2147483646 w 5345"/>
                <a:gd name="T75" fmla="*/ 2147483646 h 2936"/>
                <a:gd name="T76" fmla="*/ 2147483646 w 5345"/>
                <a:gd name="T77" fmla="*/ 2147483646 h 2936"/>
                <a:gd name="T78" fmla="*/ 2147483646 w 5345"/>
                <a:gd name="T79" fmla="*/ 2147483646 h 2936"/>
                <a:gd name="T80" fmla="*/ 2147483646 w 5345"/>
                <a:gd name="T81" fmla="*/ 2147483646 h 2936"/>
                <a:gd name="T82" fmla="*/ 2147483646 w 5345"/>
                <a:gd name="T83" fmla="*/ 2147483646 h 2936"/>
                <a:gd name="T84" fmla="*/ 2147483646 w 5345"/>
                <a:gd name="T85" fmla="*/ 2147483646 h 2936"/>
                <a:gd name="T86" fmla="*/ 2147483646 w 5345"/>
                <a:gd name="T87" fmla="*/ 2147483646 h 2936"/>
                <a:gd name="T88" fmla="*/ 2147483646 w 5345"/>
                <a:gd name="T89" fmla="*/ 2147483646 h 2936"/>
                <a:gd name="T90" fmla="*/ 2147483646 w 5345"/>
                <a:gd name="T91" fmla="*/ 2147483646 h 2936"/>
                <a:gd name="T92" fmla="*/ 2147483646 w 5345"/>
                <a:gd name="T93" fmla="*/ 2147483646 h 2936"/>
                <a:gd name="T94" fmla="*/ 2147483646 w 5345"/>
                <a:gd name="T95" fmla="*/ 2147483646 h 2936"/>
                <a:gd name="T96" fmla="*/ 2147483646 w 5345"/>
                <a:gd name="T97" fmla="*/ 2147483646 h 2936"/>
                <a:gd name="T98" fmla="*/ 2147483646 w 5345"/>
                <a:gd name="T99" fmla="*/ 2147483646 h 2936"/>
                <a:gd name="T100" fmla="*/ 2147483646 w 5345"/>
                <a:gd name="T101" fmla="*/ 2147483646 h 2936"/>
                <a:gd name="T102" fmla="*/ 2147483646 w 5345"/>
                <a:gd name="T103" fmla="*/ 2147483646 h 2936"/>
                <a:gd name="T104" fmla="*/ 2147483646 w 5345"/>
                <a:gd name="T105" fmla="*/ 2147483646 h 29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345" h="2936">
                  <a:moveTo>
                    <a:pt x="4729" y="1661"/>
                  </a:moveTo>
                  <a:lnTo>
                    <a:pt x="4729" y="1661"/>
                  </a:lnTo>
                  <a:lnTo>
                    <a:pt x="4723" y="1609"/>
                  </a:lnTo>
                  <a:lnTo>
                    <a:pt x="4716" y="1558"/>
                  </a:lnTo>
                  <a:lnTo>
                    <a:pt x="4706" y="1507"/>
                  </a:lnTo>
                  <a:lnTo>
                    <a:pt x="4693" y="1458"/>
                  </a:lnTo>
                  <a:lnTo>
                    <a:pt x="4679" y="1409"/>
                  </a:lnTo>
                  <a:lnTo>
                    <a:pt x="4663" y="1361"/>
                  </a:lnTo>
                  <a:lnTo>
                    <a:pt x="4644" y="1314"/>
                  </a:lnTo>
                  <a:lnTo>
                    <a:pt x="4622" y="1268"/>
                  </a:lnTo>
                  <a:lnTo>
                    <a:pt x="4600" y="1223"/>
                  </a:lnTo>
                  <a:lnTo>
                    <a:pt x="4575" y="1181"/>
                  </a:lnTo>
                  <a:lnTo>
                    <a:pt x="4548" y="1138"/>
                  </a:lnTo>
                  <a:lnTo>
                    <a:pt x="4519" y="1098"/>
                  </a:lnTo>
                  <a:lnTo>
                    <a:pt x="4489" y="1059"/>
                  </a:lnTo>
                  <a:lnTo>
                    <a:pt x="4457" y="1021"/>
                  </a:lnTo>
                  <a:lnTo>
                    <a:pt x="4422" y="984"/>
                  </a:lnTo>
                  <a:lnTo>
                    <a:pt x="4387" y="950"/>
                  </a:lnTo>
                  <a:lnTo>
                    <a:pt x="4350" y="917"/>
                  </a:lnTo>
                  <a:lnTo>
                    <a:pt x="4312" y="886"/>
                  </a:lnTo>
                  <a:lnTo>
                    <a:pt x="4272" y="856"/>
                  </a:lnTo>
                  <a:lnTo>
                    <a:pt x="4230" y="828"/>
                  </a:lnTo>
                  <a:lnTo>
                    <a:pt x="4188" y="802"/>
                  </a:lnTo>
                  <a:lnTo>
                    <a:pt x="4144" y="778"/>
                  </a:lnTo>
                  <a:lnTo>
                    <a:pt x="4099" y="757"/>
                  </a:lnTo>
                  <a:lnTo>
                    <a:pt x="4053" y="737"/>
                  </a:lnTo>
                  <a:lnTo>
                    <a:pt x="4005" y="719"/>
                  </a:lnTo>
                  <a:lnTo>
                    <a:pt x="3957" y="703"/>
                  </a:lnTo>
                  <a:lnTo>
                    <a:pt x="3907" y="689"/>
                  </a:lnTo>
                  <a:lnTo>
                    <a:pt x="3857" y="679"/>
                  </a:lnTo>
                  <a:lnTo>
                    <a:pt x="3806" y="670"/>
                  </a:lnTo>
                  <a:lnTo>
                    <a:pt x="3754" y="663"/>
                  </a:lnTo>
                  <a:lnTo>
                    <a:pt x="3701" y="660"/>
                  </a:lnTo>
                  <a:lnTo>
                    <a:pt x="3648" y="658"/>
                  </a:lnTo>
                  <a:lnTo>
                    <a:pt x="3608" y="660"/>
                  </a:lnTo>
                  <a:lnTo>
                    <a:pt x="3566" y="661"/>
                  </a:lnTo>
                  <a:lnTo>
                    <a:pt x="3526" y="665"/>
                  </a:lnTo>
                  <a:lnTo>
                    <a:pt x="3486" y="670"/>
                  </a:lnTo>
                  <a:lnTo>
                    <a:pt x="3446" y="677"/>
                  </a:lnTo>
                  <a:lnTo>
                    <a:pt x="3407" y="686"/>
                  </a:lnTo>
                  <a:lnTo>
                    <a:pt x="3368" y="695"/>
                  </a:lnTo>
                  <a:lnTo>
                    <a:pt x="3330" y="706"/>
                  </a:lnTo>
                  <a:lnTo>
                    <a:pt x="3294" y="718"/>
                  </a:lnTo>
                  <a:lnTo>
                    <a:pt x="3257" y="732"/>
                  </a:lnTo>
                  <a:lnTo>
                    <a:pt x="3220" y="746"/>
                  </a:lnTo>
                  <a:lnTo>
                    <a:pt x="3185" y="763"/>
                  </a:lnTo>
                  <a:lnTo>
                    <a:pt x="3150" y="779"/>
                  </a:lnTo>
                  <a:lnTo>
                    <a:pt x="3116" y="798"/>
                  </a:lnTo>
                  <a:lnTo>
                    <a:pt x="3083" y="817"/>
                  </a:lnTo>
                  <a:lnTo>
                    <a:pt x="3050" y="838"/>
                  </a:lnTo>
                  <a:lnTo>
                    <a:pt x="3038" y="793"/>
                  </a:lnTo>
                  <a:lnTo>
                    <a:pt x="3024" y="750"/>
                  </a:lnTo>
                  <a:lnTo>
                    <a:pt x="3007" y="707"/>
                  </a:lnTo>
                  <a:lnTo>
                    <a:pt x="2989" y="664"/>
                  </a:lnTo>
                  <a:lnTo>
                    <a:pt x="2970" y="623"/>
                  </a:lnTo>
                  <a:lnTo>
                    <a:pt x="2949" y="583"/>
                  </a:lnTo>
                  <a:lnTo>
                    <a:pt x="2927" y="542"/>
                  </a:lnTo>
                  <a:lnTo>
                    <a:pt x="2903" y="504"/>
                  </a:lnTo>
                  <a:lnTo>
                    <a:pt x="2877" y="467"/>
                  </a:lnTo>
                  <a:lnTo>
                    <a:pt x="2850" y="430"/>
                  </a:lnTo>
                  <a:lnTo>
                    <a:pt x="2821" y="396"/>
                  </a:lnTo>
                  <a:lnTo>
                    <a:pt x="2792" y="361"/>
                  </a:lnTo>
                  <a:lnTo>
                    <a:pt x="2761" y="329"/>
                  </a:lnTo>
                  <a:lnTo>
                    <a:pt x="2728" y="297"/>
                  </a:lnTo>
                  <a:lnTo>
                    <a:pt x="2694" y="268"/>
                  </a:lnTo>
                  <a:lnTo>
                    <a:pt x="2659" y="238"/>
                  </a:lnTo>
                  <a:lnTo>
                    <a:pt x="2623" y="211"/>
                  </a:lnTo>
                  <a:lnTo>
                    <a:pt x="2586" y="185"/>
                  </a:lnTo>
                  <a:lnTo>
                    <a:pt x="2548" y="161"/>
                  </a:lnTo>
                  <a:lnTo>
                    <a:pt x="2509" y="139"/>
                  </a:lnTo>
                  <a:lnTo>
                    <a:pt x="2468" y="117"/>
                  </a:lnTo>
                  <a:lnTo>
                    <a:pt x="2427" y="97"/>
                  </a:lnTo>
                  <a:lnTo>
                    <a:pt x="2384" y="79"/>
                  </a:lnTo>
                  <a:lnTo>
                    <a:pt x="2342" y="63"/>
                  </a:lnTo>
                  <a:lnTo>
                    <a:pt x="2298" y="49"/>
                  </a:lnTo>
                  <a:lnTo>
                    <a:pt x="2253" y="36"/>
                  </a:lnTo>
                  <a:lnTo>
                    <a:pt x="2208" y="25"/>
                  </a:lnTo>
                  <a:lnTo>
                    <a:pt x="2162" y="17"/>
                  </a:lnTo>
                  <a:lnTo>
                    <a:pt x="2114" y="9"/>
                  </a:lnTo>
                  <a:lnTo>
                    <a:pt x="2067" y="4"/>
                  </a:lnTo>
                  <a:lnTo>
                    <a:pt x="2019" y="1"/>
                  </a:lnTo>
                  <a:lnTo>
                    <a:pt x="1971" y="0"/>
                  </a:lnTo>
                  <a:lnTo>
                    <a:pt x="1941" y="0"/>
                  </a:lnTo>
                  <a:lnTo>
                    <a:pt x="1913" y="1"/>
                  </a:lnTo>
                  <a:lnTo>
                    <a:pt x="1884" y="4"/>
                  </a:lnTo>
                  <a:lnTo>
                    <a:pt x="1856" y="6"/>
                  </a:lnTo>
                  <a:lnTo>
                    <a:pt x="1829" y="8"/>
                  </a:lnTo>
                  <a:lnTo>
                    <a:pt x="1800" y="13"/>
                  </a:lnTo>
                  <a:lnTo>
                    <a:pt x="1746" y="23"/>
                  </a:lnTo>
                  <a:lnTo>
                    <a:pt x="1691" y="34"/>
                  </a:lnTo>
                  <a:lnTo>
                    <a:pt x="1638" y="50"/>
                  </a:lnTo>
                  <a:lnTo>
                    <a:pt x="1587" y="68"/>
                  </a:lnTo>
                  <a:lnTo>
                    <a:pt x="1536" y="88"/>
                  </a:lnTo>
                  <a:lnTo>
                    <a:pt x="1487" y="110"/>
                  </a:lnTo>
                  <a:lnTo>
                    <a:pt x="1438" y="135"/>
                  </a:lnTo>
                  <a:lnTo>
                    <a:pt x="1392" y="161"/>
                  </a:lnTo>
                  <a:lnTo>
                    <a:pt x="1347" y="191"/>
                  </a:lnTo>
                  <a:lnTo>
                    <a:pt x="1303" y="221"/>
                  </a:lnTo>
                  <a:lnTo>
                    <a:pt x="1260" y="255"/>
                  </a:lnTo>
                  <a:lnTo>
                    <a:pt x="1220" y="290"/>
                  </a:lnTo>
                  <a:lnTo>
                    <a:pt x="1181" y="327"/>
                  </a:lnTo>
                  <a:lnTo>
                    <a:pt x="1144" y="366"/>
                  </a:lnTo>
                  <a:lnTo>
                    <a:pt x="1109" y="406"/>
                  </a:lnTo>
                  <a:lnTo>
                    <a:pt x="1076" y="448"/>
                  </a:lnTo>
                  <a:lnTo>
                    <a:pt x="1045" y="491"/>
                  </a:lnTo>
                  <a:lnTo>
                    <a:pt x="1016" y="538"/>
                  </a:lnTo>
                  <a:lnTo>
                    <a:pt x="989" y="584"/>
                  </a:lnTo>
                  <a:lnTo>
                    <a:pt x="964" y="632"/>
                  </a:lnTo>
                  <a:lnTo>
                    <a:pt x="942" y="681"/>
                  </a:lnTo>
                  <a:lnTo>
                    <a:pt x="922" y="732"/>
                  </a:lnTo>
                  <a:lnTo>
                    <a:pt x="905" y="784"/>
                  </a:lnTo>
                  <a:lnTo>
                    <a:pt x="890" y="837"/>
                  </a:lnTo>
                  <a:lnTo>
                    <a:pt x="877" y="890"/>
                  </a:lnTo>
                  <a:lnTo>
                    <a:pt x="867" y="946"/>
                  </a:lnTo>
                  <a:lnTo>
                    <a:pt x="864" y="973"/>
                  </a:lnTo>
                  <a:lnTo>
                    <a:pt x="860" y="1002"/>
                  </a:lnTo>
                  <a:lnTo>
                    <a:pt x="858" y="1030"/>
                  </a:lnTo>
                  <a:lnTo>
                    <a:pt x="855" y="1059"/>
                  </a:lnTo>
                  <a:lnTo>
                    <a:pt x="855" y="1087"/>
                  </a:lnTo>
                  <a:lnTo>
                    <a:pt x="854" y="1115"/>
                  </a:lnTo>
                  <a:lnTo>
                    <a:pt x="855" y="1150"/>
                  </a:lnTo>
                  <a:lnTo>
                    <a:pt x="857" y="1183"/>
                  </a:lnTo>
                  <a:lnTo>
                    <a:pt x="860" y="1216"/>
                  </a:lnTo>
                  <a:lnTo>
                    <a:pt x="864" y="1250"/>
                  </a:lnTo>
                  <a:lnTo>
                    <a:pt x="845" y="1249"/>
                  </a:lnTo>
                  <a:lnTo>
                    <a:pt x="801" y="1250"/>
                  </a:lnTo>
                  <a:lnTo>
                    <a:pt x="758" y="1253"/>
                  </a:lnTo>
                  <a:lnTo>
                    <a:pt x="716" y="1259"/>
                  </a:lnTo>
                  <a:lnTo>
                    <a:pt x="674" y="1266"/>
                  </a:lnTo>
                  <a:lnTo>
                    <a:pt x="633" y="1275"/>
                  </a:lnTo>
                  <a:lnTo>
                    <a:pt x="594" y="1287"/>
                  </a:lnTo>
                  <a:lnTo>
                    <a:pt x="555" y="1300"/>
                  </a:lnTo>
                  <a:lnTo>
                    <a:pt x="515" y="1316"/>
                  </a:lnTo>
                  <a:lnTo>
                    <a:pt x="479" y="1332"/>
                  </a:lnTo>
                  <a:lnTo>
                    <a:pt x="442" y="1351"/>
                  </a:lnTo>
                  <a:lnTo>
                    <a:pt x="407" y="1371"/>
                  </a:lnTo>
                  <a:lnTo>
                    <a:pt x="372" y="1393"/>
                  </a:lnTo>
                  <a:lnTo>
                    <a:pt x="339" y="1416"/>
                  </a:lnTo>
                  <a:lnTo>
                    <a:pt x="307" y="1441"/>
                  </a:lnTo>
                  <a:lnTo>
                    <a:pt x="277" y="1468"/>
                  </a:lnTo>
                  <a:lnTo>
                    <a:pt x="248" y="1496"/>
                  </a:lnTo>
                  <a:lnTo>
                    <a:pt x="219" y="1525"/>
                  </a:lnTo>
                  <a:lnTo>
                    <a:pt x="193" y="1556"/>
                  </a:lnTo>
                  <a:lnTo>
                    <a:pt x="169" y="1588"/>
                  </a:lnTo>
                  <a:lnTo>
                    <a:pt x="145" y="1621"/>
                  </a:lnTo>
                  <a:lnTo>
                    <a:pt x="122" y="1655"/>
                  </a:lnTo>
                  <a:lnTo>
                    <a:pt x="102" y="1690"/>
                  </a:lnTo>
                  <a:lnTo>
                    <a:pt x="83" y="1726"/>
                  </a:lnTo>
                  <a:lnTo>
                    <a:pt x="67" y="1764"/>
                  </a:lnTo>
                  <a:lnTo>
                    <a:pt x="51" y="1802"/>
                  </a:lnTo>
                  <a:lnTo>
                    <a:pt x="38" y="1841"/>
                  </a:lnTo>
                  <a:lnTo>
                    <a:pt x="28" y="1882"/>
                  </a:lnTo>
                  <a:lnTo>
                    <a:pt x="18" y="1923"/>
                  </a:lnTo>
                  <a:lnTo>
                    <a:pt x="10" y="1965"/>
                  </a:lnTo>
                  <a:lnTo>
                    <a:pt x="5" y="2006"/>
                  </a:lnTo>
                  <a:lnTo>
                    <a:pt x="2" y="2049"/>
                  </a:lnTo>
                  <a:lnTo>
                    <a:pt x="0" y="2092"/>
                  </a:lnTo>
                  <a:lnTo>
                    <a:pt x="2" y="2135"/>
                  </a:lnTo>
                  <a:lnTo>
                    <a:pt x="5" y="2176"/>
                  </a:lnTo>
                  <a:lnTo>
                    <a:pt x="10" y="2217"/>
                  </a:lnTo>
                  <a:lnTo>
                    <a:pt x="17" y="2257"/>
                  </a:lnTo>
                  <a:lnTo>
                    <a:pt x="25" y="2297"/>
                  </a:lnTo>
                  <a:lnTo>
                    <a:pt x="36" y="2336"/>
                  </a:lnTo>
                  <a:lnTo>
                    <a:pt x="49" y="2374"/>
                  </a:lnTo>
                  <a:lnTo>
                    <a:pt x="63" y="2411"/>
                  </a:lnTo>
                  <a:lnTo>
                    <a:pt x="79" y="2448"/>
                  </a:lnTo>
                  <a:lnTo>
                    <a:pt x="96" y="2483"/>
                  </a:lnTo>
                  <a:lnTo>
                    <a:pt x="115" y="2517"/>
                  </a:lnTo>
                  <a:lnTo>
                    <a:pt x="137" y="2552"/>
                  </a:lnTo>
                  <a:lnTo>
                    <a:pt x="159" y="2584"/>
                  </a:lnTo>
                  <a:lnTo>
                    <a:pt x="183" y="2615"/>
                  </a:lnTo>
                  <a:lnTo>
                    <a:pt x="208" y="2645"/>
                  </a:lnTo>
                  <a:lnTo>
                    <a:pt x="234" y="2674"/>
                  </a:lnTo>
                  <a:lnTo>
                    <a:pt x="262" y="2702"/>
                  </a:lnTo>
                  <a:lnTo>
                    <a:pt x="290" y="2728"/>
                  </a:lnTo>
                  <a:lnTo>
                    <a:pt x="321" y="2753"/>
                  </a:lnTo>
                  <a:lnTo>
                    <a:pt x="352" y="2777"/>
                  </a:lnTo>
                  <a:lnTo>
                    <a:pt x="385" y="2799"/>
                  </a:lnTo>
                  <a:lnTo>
                    <a:pt x="418" y="2819"/>
                  </a:lnTo>
                  <a:lnTo>
                    <a:pt x="453" y="2840"/>
                  </a:lnTo>
                  <a:lnTo>
                    <a:pt x="488" y="2856"/>
                  </a:lnTo>
                  <a:lnTo>
                    <a:pt x="525" y="2873"/>
                  </a:lnTo>
                  <a:lnTo>
                    <a:pt x="563" y="2887"/>
                  </a:lnTo>
                  <a:lnTo>
                    <a:pt x="601" y="2899"/>
                  </a:lnTo>
                  <a:lnTo>
                    <a:pt x="640" y="2909"/>
                  </a:lnTo>
                  <a:lnTo>
                    <a:pt x="679" y="2919"/>
                  </a:lnTo>
                  <a:lnTo>
                    <a:pt x="719" y="2926"/>
                  </a:lnTo>
                  <a:lnTo>
                    <a:pt x="761" y="2931"/>
                  </a:lnTo>
                  <a:lnTo>
                    <a:pt x="802" y="2934"/>
                  </a:lnTo>
                  <a:lnTo>
                    <a:pt x="802" y="2936"/>
                  </a:lnTo>
                  <a:lnTo>
                    <a:pt x="4682" y="2936"/>
                  </a:lnTo>
                  <a:lnTo>
                    <a:pt x="4682" y="2933"/>
                  </a:lnTo>
                  <a:lnTo>
                    <a:pt x="4693" y="2934"/>
                  </a:lnTo>
                  <a:lnTo>
                    <a:pt x="4706" y="2936"/>
                  </a:lnTo>
                  <a:lnTo>
                    <a:pt x="4740" y="2936"/>
                  </a:lnTo>
                  <a:lnTo>
                    <a:pt x="4772" y="2933"/>
                  </a:lnTo>
                  <a:lnTo>
                    <a:pt x="4804" y="2928"/>
                  </a:lnTo>
                  <a:lnTo>
                    <a:pt x="4836" y="2922"/>
                  </a:lnTo>
                  <a:lnTo>
                    <a:pt x="4866" y="2915"/>
                  </a:lnTo>
                  <a:lnTo>
                    <a:pt x="4896" y="2907"/>
                  </a:lnTo>
                  <a:lnTo>
                    <a:pt x="4926" y="2898"/>
                  </a:lnTo>
                  <a:lnTo>
                    <a:pt x="4955" y="2886"/>
                  </a:lnTo>
                  <a:lnTo>
                    <a:pt x="4984" y="2873"/>
                  </a:lnTo>
                  <a:lnTo>
                    <a:pt x="5011" y="2859"/>
                  </a:lnTo>
                  <a:lnTo>
                    <a:pt x="5038" y="2843"/>
                  </a:lnTo>
                  <a:lnTo>
                    <a:pt x="5063" y="2827"/>
                  </a:lnTo>
                  <a:lnTo>
                    <a:pt x="5089" y="2809"/>
                  </a:lnTo>
                  <a:lnTo>
                    <a:pt x="5113" y="2790"/>
                  </a:lnTo>
                  <a:lnTo>
                    <a:pt x="5135" y="2770"/>
                  </a:lnTo>
                  <a:lnTo>
                    <a:pt x="5158" y="2748"/>
                  </a:lnTo>
                  <a:lnTo>
                    <a:pt x="5179" y="2727"/>
                  </a:lnTo>
                  <a:lnTo>
                    <a:pt x="5199" y="2703"/>
                  </a:lnTo>
                  <a:lnTo>
                    <a:pt x="5218" y="2680"/>
                  </a:lnTo>
                  <a:lnTo>
                    <a:pt x="5236" y="2655"/>
                  </a:lnTo>
                  <a:lnTo>
                    <a:pt x="5252" y="2629"/>
                  </a:lnTo>
                  <a:lnTo>
                    <a:pt x="5268" y="2602"/>
                  </a:lnTo>
                  <a:lnTo>
                    <a:pt x="5282" y="2574"/>
                  </a:lnTo>
                  <a:lnTo>
                    <a:pt x="5295" y="2546"/>
                  </a:lnTo>
                  <a:lnTo>
                    <a:pt x="5306" y="2517"/>
                  </a:lnTo>
                  <a:lnTo>
                    <a:pt x="5316" y="2488"/>
                  </a:lnTo>
                  <a:lnTo>
                    <a:pt x="5325" y="2457"/>
                  </a:lnTo>
                  <a:lnTo>
                    <a:pt x="5332" y="2426"/>
                  </a:lnTo>
                  <a:lnTo>
                    <a:pt x="5338" y="2394"/>
                  </a:lnTo>
                  <a:lnTo>
                    <a:pt x="5341" y="2362"/>
                  </a:lnTo>
                  <a:lnTo>
                    <a:pt x="5344" y="2330"/>
                  </a:lnTo>
                  <a:lnTo>
                    <a:pt x="5345" y="2297"/>
                  </a:lnTo>
                  <a:lnTo>
                    <a:pt x="5344" y="2265"/>
                  </a:lnTo>
                  <a:lnTo>
                    <a:pt x="5341" y="2233"/>
                  </a:lnTo>
                  <a:lnTo>
                    <a:pt x="5338" y="2203"/>
                  </a:lnTo>
                  <a:lnTo>
                    <a:pt x="5333" y="2172"/>
                  </a:lnTo>
                  <a:lnTo>
                    <a:pt x="5326" y="2141"/>
                  </a:lnTo>
                  <a:lnTo>
                    <a:pt x="5318" y="2111"/>
                  </a:lnTo>
                  <a:lnTo>
                    <a:pt x="5308" y="2083"/>
                  </a:lnTo>
                  <a:lnTo>
                    <a:pt x="5296" y="2054"/>
                  </a:lnTo>
                  <a:lnTo>
                    <a:pt x="5284" y="2026"/>
                  </a:lnTo>
                  <a:lnTo>
                    <a:pt x="5271" y="2000"/>
                  </a:lnTo>
                  <a:lnTo>
                    <a:pt x="5256" y="1974"/>
                  </a:lnTo>
                  <a:lnTo>
                    <a:pt x="5241" y="1948"/>
                  </a:lnTo>
                  <a:lnTo>
                    <a:pt x="5223" y="1923"/>
                  </a:lnTo>
                  <a:lnTo>
                    <a:pt x="5205" y="1899"/>
                  </a:lnTo>
                  <a:lnTo>
                    <a:pt x="5185" y="1877"/>
                  </a:lnTo>
                  <a:lnTo>
                    <a:pt x="5165" y="1854"/>
                  </a:lnTo>
                  <a:lnTo>
                    <a:pt x="5143" y="1834"/>
                  </a:lnTo>
                  <a:lnTo>
                    <a:pt x="5121" y="1814"/>
                  </a:lnTo>
                  <a:lnTo>
                    <a:pt x="5098" y="1795"/>
                  </a:lnTo>
                  <a:lnTo>
                    <a:pt x="5074" y="1777"/>
                  </a:lnTo>
                  <a:lnTo>
                    <a:pt x="5049" y="1761"/>
                  </a:lnTo>
                  <a:lnTo>
                    <a:pt x="5023" y="1745"/>
                  </a:lnTo>
                  <a:lnTo>
                    <a:pt x="4997" y="1731"/>
                  </a:lnTo>
                  <a:lnTo>
                    <a:pt x="4969" y="1717"/>
                  </a:lnTo>
                  <a:lnTo>
                    <a:pt x="4941" y="1706"/>
                  </a:lnTo>
                  <a:lnTo>
                    <a:pt x="4913" y="1696"/>
                  </a:lnTo>
                  <a:lnTo>
                    <a:pt x="4883" y="1686"/>
                  </a:lnTo>
                  <a:lnTo>
                    <a:pt x="4853" y="1678"/>
                  </a:lnTo>
                  <a:lnTo>
                    <a:pt x="4823" y="1672"/>
                  </a:lnTo>
                  <a:lnTo>
                    <a:pt x="4792" y="1667"/>
                  </a:lnTo>
                  <a:lnTo>
                    <a:pt x="4761" y="1664"/>
                  </a:lnTo>
                  <a:lnTo>
                    <a:pt x="4729" y="1661"/>
                  </a:ln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1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7" name="文本框 69"/>
            <p:cNvSpPr txBox="1"/>
            <p:nvPr/>
          </p:nvSpPr>
          <p:spPr>
            <a:xfrm>
              <a:off x="4404734" y="997000"/>
              <a:ext cx="587401" cy="255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dirty="0">
                  <a:latin typeface="微软雅黑" panose="020B0503020204020204" pitchFamily="34" charset="-122"/>
                  <a:cs typeface="Arial" panose="020B0604020202020204" pitchFamily="34" charset="0"/>
                </a:rPr>
                <a:t>5</a:t>
              </a:r>
              <a:endPara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445457" y="2959291"/>
            <a:ext cx="483130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kern="0" dirty="0">
                <a:solidFill>
                  <a:srgbClr val="C00000"/>
                </a:solidFill>
              </a:rPr>
              <a:t>融资计划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52 0.00023 L -3.51034E-6 0.00023 " pathEditMode="relative" rAng="0" ptsTypes="AA">
                                      <p:cBhvr>
                                        <p:cTn id="9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11543" y="-70339"/>
            <a:ext cx="1118215" cy="562707"/>
          </a:xfrm>
        </p:spPr>
        <p:txBody>
          <a:bodyPr>
            <a:noAutofit/>
          </a:bodyPr>
          <a:lstStyle/>
          <a:p>
            <a:r>
              <a:rPr lang="zh-CN" altLang="en-US" sz="166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财务分析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941705" y="2468880"/>
            <a:ext cx="1991360" cy="192024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同心圆 18"/>
            <p:cNvSpPr/>
            <p:nvPr/>
          </p:nvSpPr>
          <p:spPr>
            <a:xfrm>
              <a:off x="304800" y="673100"/>
              <a:ext cx="4000500" cy="4000500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392112" y="760412"/>
              <a:ext cx="3825874" cy="3825874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30" name="文本框 37"/>
          <p:cNvSpPr>
            <a:spLocks noChangeArrowheads="1"/>
          </p:cNvSpPr>
          <p:nvPr/>
        </p:nvSpPr>
        <p:spPr bwMode="auto">
          <a:xfrm>
            <a:off x="1539709" y="3014576"/>
            <a:ext cx="79502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微软雅黑" panose="020B0503020204020204" pitchFamily="34" charset="-122"/>
              </a:rPr>
              <a:t>融资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prstClr val="black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微软雅黑" panose="020B0503020204020204" pitchFamily="34" charset="-122"/>
              </a:rPr>
              <a:t>计划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695901" y="249943"/>
            <a:ext cx="3191093" cy="679699"/>
            <a:chOff x="903371" y="249943"/>
            <a:chExt cx="2831223" cy="679699"/>
          </a:xfrm>
        </p:grpSpPr>
        <p:sp>
          <p:nvSpPr>
            <p:cNvPr id="44" name="任意多边形 43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5" name="任意多边形 44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52" name="矩形 3"/>
          <p:cNvSpPr>
            <a:spLocks noChangeArrowheads="1"/>
          </p:cNvSpPr>
          <p:nvPr/>
        </p:nvSpPr>
        <p:spPr bwMode="auto">
          <a:xfrm>
            <a:off x="1487805" y="415925"/>
            <a:ext cx="1401445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68582" tIns="34292" rIns="68582" bIns="34292">
            <a:spAutoFit/>
          </a:bodyPr>
          <a:lstStyle/>
          <a:p>
            <a:pPr algn="ctr"/>
            <a:r>
              <a:rPr lang="zh-CN" altLang="en-US" sz="2400" b="1" dirty="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Arial" panose="020B0604020202020204" pitchFamily="34" charset="0"/>
              </a:rPr>
              <a:t>融资计划</a:t>
            </a:r>
          </a:p>
        </p:txBody>
      </p:sp>
      <p:sp>
        <p:nvSpPr>
          <p:cNvPr id="8" name="TextBox 9"/>
          <p:cNvSpPr txBox="1"/>
          <p:nvPr/>
        </p:nvSpPr>
        <p:spPr>
          <a:xfrm>
            <a:off x="4715206" y="1252379"/>
            <a:ext cx="179311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融资资本：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55081" y="853716"/>
            <a:ext cx="2171700" cy="1091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500" dirty="0">
                <a:solidFill>
                  <a:srgbClr val="C00000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2</a:t>
            </a:r>
            <a:r>
              <a:rPr lang="en-US" altLang="zh-CN" sz="6500" dirty="0" smtClean="0">
                <a:solidFill>
                  <a:srgbClr val="C00000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+mn-ea"/>
              </a:rPr>
              <a:t>0</a:t>
            </a:r>
            <a:endParaRPr lang="en-US" altLang="zh-CN" sz="6500" dirty="0" smtClean="0">
              <a:solidFill>
                <a:srgbClr val="C00000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40726" y="1252379"/>
            <a:ext cx="722086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%</a:t>
            </a:r>
            <a:endParaRPr lang="zh-CN" altLang="en-US" sz="25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4715206" y="2343716"/>
            <a:ext cx="1793115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所需资金：</a:t>
            </a:r>
          </a:p>
        </p:txBody>
      </p:sp>
      <p:sp>
        <p:nvSpPr>
          <p:cNvPr id="54" name="TextBox 9"/>
          <p:cNvSpPr txBox="1"/>
          <p:nvPr/>
        </p:nvSpPr>
        <p:spPr>
          <a:xfrm>
            <a:off x="6771211" y="2036604"/>
            <a:ext cx="2171700" cy="1091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500" dirty="0" smtClean="0">
                <a:solidFill>
                  <a:srgbClr val="C00000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300</a:t>
            </a:r>
          </a:p>
        </p:txBody>
      </p:sp>
      <p:sp>
        <p:nvSpPr>
          <p:cNvPr id="55" name="TextBox 9"/>
          <p:cNvSpPr txBox="1"/>
          <p:nvPr/>
        </p:nvSpPr>
        <p:spPr>
          <a:xfrm>
            <a:off x="9240726" y="2343944"/>
            <a:ext cx="722086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</a:p>
        </p:txBody>
      </p:sp>
      <p:graphicFrame>
        <p:nvGraphicFramePr>
          <p:cNvPr id="3" name="表格 2"/>
          <p:cNvGraphicFramePr/>
          <p:nvPr/>
        </p:nvGraphicFramePr>
        <p:xfrm>
          <a:off x="4458970" y="3261360"/>
          <a:ext cx="6962775" cy="3133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0925"/>
                <a:gridCol w="2320925"/>
                <a:gridCol w="2320925"/>
              </a:tblGrid>
              <a:tr h="626745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资金使用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62674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/>
                        <a:t>用途及数量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/>
                        <a:t>资金量</a:t>
                      </a:r>
                    </a:p>
                  </a:txBody>
                  <a:tcPr/>
                </a:tc>
              </a:tr>
              <a:tr h="6267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000" b="1"/>
                        <a:t>3D</a:t>
                      </a:r>
                      <a:r>
                        <a:rPr lang="zh-CN" altLang="en-US" sz="2000" b="1"/>
                        <a:t>打印设备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/>
                        <a:t>技术开发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/>
                        <a:t>90</a:t>
                      </a:r>
                      <a:r>
                        <a:rPr lang="zh-CN" altLang="en-US" sz="2000" b="1"/>
                        <a:t>万元</a:t>
                      </a:r>
                    </a:p>
                  </a:txBody>
                  <a:tcPr/>
                </a:tc>
              </a:tr>
              <a:tr h="6267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000" b="1"/>
                        <a:t>3.0</a:t>
                      </a:r>
                      <a:r>
                        <a:rPr lang="zh-CN" altLang="en-US" sz="2000" b="1"/>
                        <a:t>版本及技术开发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/>
                        <a:t>网站制作及推广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/>
                        <a:t>40</a:t>
                      </a:r>
                      <a:r>
                        <a:rPr lang="zh-CN" altLang="en-US" sz="2000" b="1"/>
                        <a:t>万元</a:t>
                      </a:r>
                    </a:p>
                  </a:txBody>
                  <a:tcPr/>
                </a:tc>
              </a:tr>
              <a:tr h="6267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 b="1"/>
                        <a:t>人力、材料成本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/>
                        <a:t>技术人员</a:t>
                      </a:r>
                      <a:r>
                        <a:rPr lang="en-US" altLang="zh-CN" sz="2000" b="1"/>
                        <a:t>2</a:t>
                      </a:r>
                      <a:r>
                        <a:rPr lang="zh-CN" altLang="en-US" sz="2000" b="1"/>
                        <a:t>人</a:t>
                      </a:r>
                    </a:p>
                    <a:p>
                      <a:pPr algn="ctr">
                        <a:buNone/>
                      </a:pPr>
                      <a:r>
                        <a:rPr lang="zh-CN" altLang="en-US" sz="2000" b="1"/>
                        <a:t>设计施工人员</a:t>
                      </a:r>
                      <a:r>
                        <a:rPr lang="en-US" altLang="zh-CN" sz="2000" b="1"/>
                        <a:t>10</a:t>
                      </a:r>
                      <a:r>
                        <a:rPr lang="zh-CN" altLang="en-US" sz="2000" b="1"/>
                        <a:t>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/>
                        <a:t>30</a:t>
                      </a:r>
                      <a:r>
                        <a:rPr lang="zh-CN" altLang="en-US" sz="2000" b="1"/>
                        <a:t>万元</a:t>
                      </a: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" name="直接连接符 3"/>
          <p:cNvCxnSpPr/>
          <p:nvPr/>
        </p:nvCxnSpPr>
        <p:spPr>
          <a:xfrm>
            <a:off x="4521835" y="3930015"/>
            <a:ext cx="2268855" cy="5448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4506595" y="4111625"/>
            <a:ext cx="9080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/>
              <a:t>项目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075045" y="3930015"/>
            <a:ext cx="6959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/>
              <a:t>金额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2" grpId="0"/>
      <p:bldP spid="8" grpId="0" bldLvl="0" animBg="1"/>
      <p:bldP spid="9" grpId="0" bldLvl="0"/>
      <p:bldP spid="10" grpId="0" bldLvl="0" animBg="1"/>
      <p:bldP spid="11" grpId="0" bldLvl="0" animBg="1"/>
      <p:bldP spid="54" grpId="0" bldLvl="0" animBg="1"/>
      <p:bldP spid="55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/>
          <p:cNvGrpSpPr/>
          <p:nvPr/>
        </p:nvGrpSpPr>
        <p:grpSpPr>
          <a:xfrm>
            <a:off x="2610485" y="574040"/>
            <a:ext cx="4476115" cy="829945"/>
            <a:chOff x="2609408" y="804722"/>
            <a:chExt cx="5728393" cy="829945"/>
          </a:xfrm>
        </p:grpSpPr>
        <p:sp>
          <p:nvSpPr>
            <p:cNvPr id="51" name="矩形 50"/>
            <p:cNvSpPr/>
            <p:nvPr/>
          </p:nvSpPr>
          <p:spPr>
            <a:xfrm>
              <a:off x="2609408" y="804722"/>
              <a:ext cx="3796478" cy="82994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n-US" altLang="zh-CN" sz="4800" b="1" dirty="0">
                  <a:solidFill>
                    <a:srgbClr val="C00000"/>
                  </a:solidFill>
                  <a:cs typeface="+mn-ea"/>
                  <a:sym typeface="+mn-lt"/>
                </a:rPr>
                <a:t> </a:t>
              </a:r>
              <a:r>
                <a:rPr lang="zh-CN" altLang="en-US" sz="4800" b="1" dirty="0">
                  <a:solidFill>
                    <a:srgbClr val="C00000"/>
                  </a:solidFill>
                  <a:cs typeface="+mn-ea"/>
                  <a:sym typeface="+mn-lt"/>
                </a:rPr>
                <a:t>未来规划</a:t>
              </a:r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3982693" y="1220326"/>
              <a:ext cx="4355108" cy="0"/>
              <a:chOff x="564706" y="1714500"/>
              <a:chExt cx="4355108" cy="0"/>
            </a:xfrm>
          </p:grpSpPr>
          <p:cxnSp>
            <p:nvCxnSpPr>
              <p:cNvPr id="53" name="直接连接符 52"/>
              <p:cNvCxnSpPr/>
              <p:nvPr/>
            </p:nvCxnSpPr>
            <p:spPr>
              <a:xfrm>
                <a:off x="564706" y="1714500"/>
                <a:ext cx="8001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4119714" y="1714500"/>
                <a:ext cx="8001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任意多边形 143"/>
          <p:cNvSpPr/>
          <p:nvPr/>
        </p:nvSpPr>
        <p:spPr>
          <a:xfrm>
            <a:off x="8668366" y="2663846"/>
            <a:ext cx="499333" cy="311077"/>
          </a:xfrm>
          <a:custGeom>
            <a:avLst/>
            <a:gdLst>
              <a:gd name="connsiteX0" fmla="*/ 0 w 720080"/>
              <a:gd name="connsiteY0" fmla="*/ 630040 h 720080"/>
              <a:gd name="connsiteX1" fmla="*/ 0 w 720080"/>
              <a:gd name="connsiteY1" fmla="*/ 90040 h 720080"/>
              <a:gd name="connsiteX2" fmla="*/ 94182 w 720080"/>
              <a:gd name="connsiteY2" fmla="*/ 90040 h 720080"/>
              <a:gd name="connsiteX3" fmla="*/ 94182 w 720080"/>
              <a:gd name="connsiteY3" fmla="*/ 0 h 720080"/>
              <a:gd name="connsiteX4" fmla="*/ 634182 w 720080"/>
              <a:gd name="connsiteY4" fmla="*/ 0 h 720080"/>
              <a:gd name="connsiteX5" fmla="*/ 634182 w 720080"/>
              <a:gd name="connsiteY5" fmla="*/ 90040 h 720080"/>
              <a:gd name="connsiteX6" fmla="*/ 720080 w 720080"/>
              <a:gd name="connsiteY6" fmla="*/ 90040 h 720080"/>
              <a:gd name="connsiteX7" fmla="*/ 720080 w 720080"/>
              <a:gd name="connsiteY7" fmla="*/ 630040 h 720080"/>
              <a:gd name="connsiteX8" fmla="*/ 634182 w 720080"/>
              <a:gd name="connsiteY8" fmla="*/ 630040 h 720080"/>
              <a:gd name="connsiteX9" fmla="*/ 634182 w 720080"/>
              <a:gd name="connsiteY9" fmla="*/ 720080 h 720080"/>
              <a:gd name="connsiteX10" fmla="*/ 94182 w 720080"/>
              <a:gd name="connsiteY10" fmla="*/ 720080 h 720080"/>
              <a:gd name="connsiteX11" fmla="*/ 94182 w 720080"/>
              <a:gd name="connsiteY11" fmla="*/ 63004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0080" h="720080">
                <a:moveTo>
                  <a:pt x="0" y="630040"/>
                </a:moveTo>
                <a:lnTo>
                  <a:pt x="0" y="90040"/>
                </a:lnTo>
                <a:lnTo>
                  <a:pt x="94182" y="90040"/>
                </a:lnTo>
                <a:lnTo>
                  <a:pt x="94182" y="0"/>
                </a:lnTo>
                <a:lnTo>
                  <a:pt x="634182" y="0"/>
                </a:lnTo>
                <a:lnTo>
                  <a:pt x="634182" y="90040"/>
                </a:lnTo>
                <a:lnTo>
                  <a:pt x="720080" y="90040"/>
                </a:lnTo>
                <a:lnTo>
                  <a:pt x="720080" y="630040"/>
                </a:lnTo>
                <a:lnTo>
                  <a:pt x="634182" y="630040"/>
                </a:lnTo>
                <a:lnTo>
                  <a:pt x="634182" y="720080"/>
                </a:lnTo>
                <a:lnTo>
                  <a:pt x="94182" y="720080"/>
                </a:lnTo>
                <a:lnTo>
                  <a:pt x="94182" y="6300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5" tIns="45718" rIns="91435" bIns="45718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705" dirty="0">
                <a:solidFill>
                  <a:srgbClr val="C00000"/>
                </a:solidFill>
                <a:cs typeface="+mn-ea"/>
                <a:sym typeface="+mn-lt"/>
              </a:rPr>
              <a:t>04</a:t>
            </a:r>
          </a:p>
        </p:txBody>
      </p:sp>
      <p:sp>
        <p:nvSpPr>
          <p:cNvPr id="57" name="椭圆 56"/>
          <p:cNvSpPr/>
          <p:nvPr/>
        </p:nvSpPr>
        <p:spPr>
          <a:xfrm>
            <a:off x="8280973" y="2494948"/>
            <a:ext cx="230816" cy="17661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5" tIns="45718" rIns="91435" bIns="457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705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58" name="矩形标注 171"/>
          <p:cNvSpPr/>
          <p:nvPr/>
        </p:nvSpPr>
        <p:spPr>
          <a:xfrm>
            <a:off x="6768225" y="1896707"/>
            <a:ext cx="1574181" cy="337435"/>
          </a:xfrm>
          <a:prstGeom prst="wedgeRectCallout">
            <a:avLst>
              <a:gd name="adj1" fmla="val 35823"/>
              <a:gd name="adj2" fmla="val 118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5" tIns="45718" rIns="91435" bIns="45718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cs typeface="+mn-ea"/>
                <a:sym typeface="+mn-lt"/>
              </a:rPr>
              <a:t>2019.8</a:t>
            </a:r>
          </a:p>
        </p:txBody>
      </p:sp>
      <p:sp>
        <p:nvSpPr>
          <p:cNvPr id="59" name="椭圆 58"/>
          <p:cNvSpPr/>
          <p:nvPr/>
        </p:nvSpPr>
        <p:spPr>
          <a:xfrm>
            <a:off x="7253547" y="3624456"/>
            <a:ext cx="230816" cy="17661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5" tIns="45718" rIns="91435" bIns="457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705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60" name="任意多边形 153"/>
          <p:cNvSpPr/>
          <p:nvPr/>
        </p:nvSpPr>
        <p:spPr>
          <a:xfrm>
            <a:off x="6918901" y="2992026"/>
            <a:ext cx="506731" cy="315687"/>
          </a:xfrm>
          <a:custGeom>
            <a:avLst/>
            <a:gdLst>
              <a:gd name="connsiteX0" fmla="*/ 0 w 720080"/>
              <a:gd name="connsiteY0" fmla="*/ 630040 h 720080"/>
              <a:gd name="connsiteX1" fmla="*/ 0 w 720080"/>
              <a:gd name="connsiteY1" fmla="*/ 90040 h 720080"/>
              <a:gd name="connsiteX2" fmla="*/ 94182 w 720080"/>
              <a:gd name="connsiteY2" fmla="*/ 90040 h 720080"/>
              <a:gd name="connsiteX3" fmla="*/ 94182 w 720080"/>
              <a:gd name="connsiteY3" fmla="*/ 0 h 720080"/>
              <a:gd name="connsiteX4" fmla="*/ 634182 w 720080"/>
              <a:gd name="connsiteY4" fmla="*/ 0 h 720080"/>
              <a:gd name="connsiteX5" fmla="*/ 634182 w 720080"/>
              <a:gd name="connsiteY5" fmla="*/ 90040 h 720080"/>
              <a:gd name="connsiteX6" fmla="*/ 720080 w 720080"/>
              <a:gd name="connsiteY6" fmla="*/ 90040 h 720080"/>
              <a:gd name="connsiteX7" fmla="*/ 720080 w 720080"/>
              <a:gd name="connsiteY7" fmla="*/ 630040 h 720080"/>
              <a:gd name="connsiteX8" fmla="*/ 634182 w 720080"/>
              <a:gd name="connsiteY8" fmla="*/ 630040 h 720080"/>
              <a:gd name="connsiteX9" fmla="*/ 634182 w 720080"/>
              <a:gd name="connsiteY9" fmla="*/ 720080 h 720080"/>
              <a:gd name="connsiteX10" fmla="*/ 94182 w 720080"/>
              <a:gd name="connsiteY10" fmla="*/ 720080 h 720080"/>
              <a:gd name="connsiteX11" fmla="*/ 94182 w 720080"/>
              <a:gd name="connsiteY11" fmla="*/ 63004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0080" h="720080">
                <a:moveTo>
                  <a:pt x="0" y="630040"/>
                </a:moveTo>
                <a:lnTo>
                  <a:pt x="0" y="90040"/>
                </a:lnTo>
                <a:lnTo>
                  <a:pt x="94182" y="90040"/>
                </a:lnTo>
                <a:lnTo>
                  <a:pt x="94182" y="0"/>
                </a:lnTo>
                <a:lnTo>
                  <a:pt x="634182" y="0"/>
                </a:lnTo>
                <a:lnTo>
                  <a:pt x="634182" y="90040"/>
                </a:lnTo>
                <a:lnTo>
                  <a:pt x="720080" y="90040"/>
                </a:lnTo>
                <a:lnTo>
                  <a:pt x="720080" y="630040"/>
                </a:lnTo>
                <a:lnTo>
                  <a:pt x="634182" y="630040"/>
                </a:lnTo>
                <a:lnTo>
                  <a:pt x="634182" y="720080"/>
                </a:lnTo>
                <a:lnTo>
                  <a:pt x="94182" y="720080"/>
                </a:lnTo>
                <a:lnTo>
                  <a:pt x="94182" y="6300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5" tIns="45718" rIns="91435" bIns="45718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705" dirty="0">
                <a:solidFill>
                  <a:srgbClr val="C00000"/>
                </a:solidFill>
                <a:cs typeface="+mn-ea"/>
                <a:sym typeface="+mn-lt"/>
              </a:rPr>
              <a:t>03</a:t>
            </a:r>
          </a:p>
        </p:txBody>
      </p:sp>
      <p:sp>
        <p:nvSpPr>
          <p:cNvPr id="61" name="文本框 12"/>
          <p:cNvSpPr txBox="1"/>
          <p:nvPr/>
        </p:nvSpPr>
        <p:spPr>
          <a:xfrm>
            <a:off x="1378352" y="3666684"/>
            <a:ext cx="3201431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rgbClr val="C00000"/>
                </a:solidFill>
                <a:cs typeface="+mn-ea"/>
                <a:sym typeface="+mn-lt"/>
              </a:rPr>
              <a:t>市场扩张，品牌推广</a:t>
            </a: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  <a:p>
            <a:pPr algn="l"/>
            <a:r>
              <a:rPr lang="zh-CN" altLang="en-US" sz="1200" b="1" dirty="0">
                <a:solidFill>
                  <a:srgbClr val="C00000"/>
                </a:solidFill>
                <a:cs typeface="+mn-ea"/>
                <a:sym typeface="+mn-lt"/>
              </a:rPr>
              <a:t>迅速推向以南京为核心的长三角地区，建立护城河</a:t>
            </a:r>
          </a:p>
        </p:txBody>
      </p:sp>
      <p:sp>
        <p:nvSpPr>
          <p:cNvPr id="62" name="矩形标注 170"/>
          <p:cNvSpPr/>
          <p:nvPr/>
        </p:nvSpPr>
        <p:spPr>
          <a:xfrm>
            <a:off x="7403083" y="4023643"/>
            <a:ext cx="1574181" cy="337435"/>
          </a:xfrm>
          <a:prstGeom prst="wedgeRectCallout">
            <a:avLst>
              <a:gd name="adj1" fmla="val -45503"/>
              <a:gd name="adj2" fmla="val -11893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5" tIns="45718" rIns="91435" bIns="45718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cs typeface="+mn-ea"/>
                <a:sym typeface="+mn-lt"/>
              </a:rPr>
              <a:t>2019.6</a:t>
            </a:r>
          </a:p>
        </p:txBody>
      </p:sp>
      <p:sp>
        <p:nvSpPr>
          <p:cNvPr id="63" name="椭圆 62"/>
          <p:cNvSpPr/>
          <p:nvPr/>
        </p:nvSpPr>
        <p:spPr>
          <a:xfrm>
            <a:off x="4580418" y="4360228"/>
            <a:ext cx="230816" cy="17661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5" tIns="45718" rIns="91435" bIns="457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705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64" name="任意多边形 154"/>
          <p:cNvSpPr/>
          <p:nvPr/>
        </p:nvSpPr>
        <p:spPr>
          <a:xfrm>
            <a:off x="4675148" y="3829270"/>
            <a:ext cx="499333" cy="311077"/>
          </a:xfrm>
          <a:custGeom>
            <a:avLst/>
            <a:gdLst>
              <a:gd name="connsiteX0" fmla="*/ 0 w 720080"/>
              <a:gd name="connsiteY0" fmla="*/ 630040 h 720080"/>
              <a:gd name="connsiteX1" fmla="*/ 0 w 720080"/>
              <a:gd name="connsiteY1" fmla="*/ 90040 h 720080"/>
              <a:gd name="connsiteX2" fmla="*/ 94182 w 720080"/>
              <a:gd name="connsiteY2" fmla="*/ 90040 h 720080"/>
              <a:gd name="connsiteX3" fmla="*/ 94182 w 720080"/>
              <a:gd name="connsiteY3" fmla="*/ 0 h 720080"/>
              <a:gd name="connsiteX4" fmla="*/ 634182 w 720080"/>
              <a:gd name="connsiteY4" fmla="*/ 0 h 720080"/>
              <a:gd name="connsiteX5" fmla="*/ 634182 w 720080"/>
              <a:gd name="connsiteY5" fmla="*/ 90040 h 720080"/>
              <a:gd name="connsiteX6" fmla="*/ 720080 w 720080"/>
              <a:gd name="connsiteY6" fmla="*/ 90040 h 720080"/>
              <a:gd name="connsiteX7" fmla="*/ 720080 w 720080"/>
              <a:gd name="connsiteY7" fmla="*/ 630040 h 720080"/>
              <a:gd name="connsiteX8" fmla="*/ 634182 w 720080"/>
              <a:gd name="connsiteY8" fmla="*/ 630040 h 720080"/>
              <a:gd name="connsiteX9" fmla="*/ 634182 w 720080"/>
              <a:gd name="connsiteY9" fmla="*/ 720080 h 720080"/>
              <a:gd name="connsiteX10" fmla="*/ 94182 w 720080"/>
              <a:gd name="connsiteY10" fmla="*/ 720080 h 720080"/>
              <a:gd name="connsiteX11" fmla="*/ 94182 w 720080"/>
              <a:gd name="connsiteY11" fmla="*/ 63004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0080" h="720080">
                <a:moveTo>
                  <a:pt x="0" y="630040"/>
                </a:moveTo>
                <a:lnTo>
                  <a:pt x="0" y="90040"/>
                </a:lnTo>
                <a:lnTo>
                  <a:pt x="94182" y="90040"/>
                </a:lnTo>
                <a:lnTo>
                  <a:pt x="94182" y="0"/>
                </a:lnTo>
                <a:lnTo>
                  <a:pt x="634182" y="0"/>
                </a:lnTo>
                <a:lnTo>
                  <a:pt x="634182" y="90040"/>
                </a:lnTo>
                <a:lnTo>
                  <a:pt x="720080" y="90040"/>
                </a:lnTo>
                <a:lnTo>
                  <a:pt x="720080" y="630040"/>
                </a:lnTo>
                <a:lnTo>
                  <a:pt x="634182" y="630040"/>
                </a:lnTo>
                <a:lnTo>
                  <a:pt x="634182" y="720080"/>
                </a:lnTo>
                <a:lnTo>
                  <a:pt x="94182" y="720080"/>
                </a:lnTo>
                <a:lnTo>
                  <a:pt x="94182" y="6300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5" tIns="45718" rIns="91435" bIns="45718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705" dirty="0">
                <a:solidFill>
                  <a:srgbClr val="C00000"/>
                </a:solidFill>
                <a:cs typeface="+mn-ea"/>
                <a:sym typeface="+mn-lt"/>
              </a:rPr>
              <a:t>02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504895" y="3443839"/>
            <a:ext cx="3721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zh-CN" altLang="en-US" sz="1400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66" name="矩形标注 169"/>
          <p:cNvSpPr/>
          <p:nvPr/>
        </p:nvSpPr>
        <p:spPr>
          <a:xfrm flipH="1">
            <a:off x="4924814" y="4564195"/>
            <a:ext cx="1482193" cy="396701"/>
          </a:xfrm>
          <a:prstGeom prst="wedgeRectCallout">
            <a:avLst>
              <a:gd name="adj1" fmla="val 54492"/>
              <a:gd name="adj2" fmla="val -8385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5" tIns="45718" rIns="91435" bIns="45718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cs typeface="+mn-ea"/>
                <a:sym typeface="+mn-lt"/>
              </a:rPr>
              <a:t>2019.3</a:t>
            </a:r>
          </a:p>
        </p:txBody>
      </p:sp>
      <p:sp>
        <p:nvSpPr>
          <p:cNvPr id="67" name="椭圆 66"/>
          <p:cNvSpPr/>
          <p:nvPr/>
        </p:nvSpPr>
        <p:spPr>
          <a:xfrm>
            <a:off x="2250053" y="5396396"/>
            <a:ext cx="230816" cy="17661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5" tIns="45718" rIns="91435" bIns="45718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705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68" name="任意多边形 155"/>
          <p:cNvSpPr/>
          <p:nvPr/>
        </p:nvSpPr>
        <p:spPr>
          <a:xfrm>
            <a:off x="2659590" y="5620700"/>
            <a:ext cx="499333" cy="311077"/>
          </a:xfrm>
          <a:custGeom>
            <a:avLst/>
            <a:gdLst>
              <a:gd name="connsiteX0" fmla="*/ 0 w 720080"/>
              <a:gd name="connsiteY0" fmla="*/ 630040 h 720080"/>
              <a:gd name="connsiteX1" fmla="*/ 0 w 720080"/>
              <a:gd name="connsiteY1" fmla="*/ 90040 h 720080"/>
              <a:gd name="connsiteX2" fmla="*/ 94182 w 720080"/>
              <a:gd name="connsiteY2" fmla="*/ 90040 h 720080"/>
              <a:gd name="connsiteX3" fmla="*/ 94182 w 720080"/>
              <a:gd name="connsiteY3" fmla="*/ 0 h 720080"/>
              <a:gd name="connsiteX4" fmla="*/ 634182 w 720080"/>
              <a:gd name="connsiteY4" fmla="*/ 0 h 720080"/>
              <a:gd name="connsiteX5" fmla="*/ 634182 w 720080"/>
              <a:gd name="connsiteY5" fmla="*/ 90040 h 720080"/>
              <a:gd name="connsiteX6" fmla="*/ 720080 w 720080"/>
              <a:gd name="connsiteY6" fmla="*/ 90040 h 720080"/>
              <a:gd name="connsiteX7" fmla="*/ 720080 w 720080"/>
              <a:gd name="connsiteY7" fmla="*/ 630040 h 720080"/>
              <a:gd name="connsiteX8" fmla="*/ 634182 w 720080"/>
              <a:gd name="connsiteY8" fmla="*/ 630040 h 720080"/>
              <a:gd name="connsiteX9" fmla="*/ 634182 w 720080"/>
              <a:gd name="connsiteY9" fmla="*/ 720080 h 720080"/>
              <a:gd name="connsiteX10" fmla="*/ 94182 w 720080"/>
              <a:gd name="connsiteY10" fmla="*/ 720080 h 720080"/>
              <a:gd name="connsiteX11" fmla="*/ 94182 w 720080"/>
              <a:gd name="connsiteY11" fmla="*/ 630040 h 72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0080" h="720080">
                <a:moveTo>
                  <a:pt x="0" y="630040"/>
                </a:moveTo>
                <a:lnTo>
                  <a:pt x="0" y="90040"/>
                </a:lnTo>
                <a:lnTo>
                  <a:pt x="94182" y="90040"/>
                </a:lnTo>
                <a:lnTo>
                  <a:pt x="94182" y="0"/>
                </a:lnTo>
                <a:lnTo>
                  <a:pt x="634182" y="0"/>
                </a:lnTo>
                <a:lnTo>
                  <a:pt x="634182" y="90040"/>
                </a:lnTo>
                <a:lnTo>
                  <a:pt x="720080" y="90040"/>
                </a:lnTo>
                <a:lnTo>
                  <a:pt x="720080" y="630040"/>
                </a:lnTo>
                <a:lnTo>
                  <a:pt x="634182" y="630040"/>
                </a:lnTo>
                <a:lnTo>
                  <a:pt x="634182" y="720080"/>
                </a:lnTo>
                <a:lnTo>
                  <a:pt x="94182" y="720080"/>
                </a:lnTo>
                <a:lnTo>
                  <a:pt x="94182" y="6300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5" tIns="45718" rIns="91435" bIns="45718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705" dirty="0">
                <a:solidFill>
                  <a:srgbClr val="C00000"/>
                </a:solidFill>
                <a:cs typeface="+mn-ea"/>
                <a:sym typeface="+mn-lt"/>
              </a:rPr>
              <a:t>01</a:t>
            </a:r>
          </a:p>
        </p:txBody>
      </p:sp>
      <p:sp>
        <p:nvSpPr>
          <p:cNvPr id="69" name="矩形标注 168"/>
          <p:cNvSpPr/>
          <p:nvPr/>
        </p:nvSpPr>
        <p:spPr>
          <a:xfrm>
            <a:off x="874242" y="4792178"/>
            <a:ext cx="1574181" cy="337435"/>
          </a:xfrm>
          <a:prstGeom prst="wedgeRectCallout">
            <a:avLst>
              <a:gd name="adj1" fmla="val 35823"/>
              <a:gd name="adj2" fmla="val 11825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5" tIns="45718" rIns="91435" bIns="45718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cs typeface="+mn-ea"/>
                <a:sym typeface="+mn-lt"/>
              </a:rPr>
              <a:t>2018.9</a:t>
            </a:r>
          </a:p>
        </p:txBody>
      </p:sp>
      <p:sp>
        <p:nvSpPr>
          <p:cNvPr id="70" name="文本框 24"/>
          <p:cNvSpPr txBox="1"/>
          <p:nvPr/>
        </p:nvSpPr>
        <p:spPr>
          <a:xfrm>
            <a:off x="3339644" y="5573006"/>
            <a:ext cx="419957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cs typeface="+mn-ea"/>
                <a:sym typeface="+mn-lt"/>
              </a:rPr>
              <a:t>团队建设，产品开发</a:t>
            </a:r>
            <a:endParaRPr lang="en-US" altLang="zh-CN" dirty="0">
              <a:solidFill>
                <a:srgbClr val="C00000"/>
              </a:solidFill>
              <a:cs typeface="+mn-ea"/>
              <a:sym typeface="+mn-lt"/>
            </a:endParaRPr>
          </a:p>
          <a:p>
            <a:r>
              <a:rPr lang="zh-CN" altLang="en-US" sz="1200" b="1" dirty="0">
                <a:solidFill>
                  <a:srgbClr val="C00000"/>
                </a:solidFill>
                <a:cs typeface="+mn-ea"/>
                <a:sym typeface="+mn-lt"/>
              </a:rPr>
              <a:t>完成本佳墙绘 </a:t>
            </a:r>
            <a:r>
              <a:rPr lang="en-US" altLang="zh-CN" sz="1200" b="1" dirty="0">
                <a:solidFill>
                  <a:srgbClr val="C00000"/>
                </a:solidFill>
                <a:cs typeface="+mn-ea"/>
                <a:sym typeface="+mn-lt"/>
              </a:rPr>
              <a:t>2.0</a:t>
            </a:r>
            <a:r>
              <a:rPr lang="zh-CN" altLang="en-US" sz="1200" b="1" dirty="0">
                <a:solidFill>
                  <a:srgbClr val="C00000"/>
                </a:solidFill>
                <a:cs typeface="+mn-ea"/>
                <a:sym typeface="+mn-lt"/>
              </a:rPr>
              <a:t>的开发，和公司外推团队的组件</a:t>
            </a:r>
          </a:p>
        </p:txBody>
      </p:sp>
      <p:sp>
        <p:nvSpPr>
          <p:cNvPr id="71" name="文本框 26"/>
          <p:cNvSpPr txBox="1"/>
          <p:nvPr/>
        </p:nvSpPr>
        <p:spPr>
          <a:xfrm>
            <a:off x="2835914" y="2610403"/>
            <a:ext cx="404537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rgbClr val="C00000"/>
                </a:solidFill>
                <a:cs typeface="+mn-ea"/>
                <a:sym typeface="+mn-lt"/>
              </a:rPr>
              <a:t>盈收平衡，二轮融资启动</a:t>
            </a: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  <a:p>
            <a:pPr algn="r"/>
            <a:r>
              <a:rPr lang="zh-CN" altLang="en-US" sz="1400" b="1" dirty="0">
                <a:solidFill>
                  <a:srgbClr val="C00000"/>
                </a:solidFill>
                <a:cs typeface="+mn-ea"/>
                <a:sym typeface="+mn-lt"/>
              </a:rPr>
              <a:t>启动本佳墙绘 </a:t>
            </a:r>
            <a:r>
              <a:rPr lang="en-US" altLang="zh-CN" sz="1400" b="1" dirty="0">
                <a:solidFill>
                  <a:srgbClr val="C00000"/>
                </a:solidFill>
                <a:cs typeface="+mn-ea"/>
                <a:sym typeface="+mn-lt"/>
              </a:rPr>
              <a:t>3.0</a:t>
            </a:r>
            <a:r>
              <a:rPr lang="zh-CN" altLang="en-US" sz="1400" b="1" dirty="0">
                <a:solidFill>
                  <a:srgbClr val="C00000"/>
                </a:solidFill>
                <a:cs typeface="+mn-ea"/>
                <a:sym typeface="+mn-lt"/>
              </a:rPr>
              <a:t>开发</a:t>
            </a:r>
          </a:p>
        </p:txBody>
      </p:sp>
      <p:grpSp>
        <p:nvGrpSpPr>
          <p:cNvPr id="72" name="组合 71"/>
          <p:cNvGrpSpPr/>
          <p:nvPr/>
        </p:nvGrpSpPr>
        <p:grpSpPr>
          <a:xfrm>
            <a:off x="9418349" y="2610403"/>
            <a:ext cx="2334886" cy="706412"/>
            <a:chOff x="9414370" y="2670830"/>
            <a:chExt cx="2334886" cy="706412"/>
          </a:xfrm>
        </p:grpSpPr>
        <p:sp>
          <p:nvSpPr>
            <p:cNvPr id="73" name="文本框 26"/>
            <p:cNvSpPr txBox="1"/>
            <p:nvPr/>
          </p:nvSpPr>
          <p:spPr>
            <a:xfrm>
              <a:off x="9414370" y="2670830"/>
              <a:ext cx="2334886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rgbClr val="C00000"/>
                  </a:solidFill>
                  <a:cs typeface="+mn-ea"/>
                  <a:sym typeface="+mn-lt"/>
                </a:rPr>
                <a:t>推向全国第一线市场</a:t>
              </a:r>
            </a:p>
          </p:txBody>
        </p:sp>
        <p:sp>
          <p:nvSpPr>
            <p:cNvPr id="74" name="矩形 73"/>
            <p:cNvSpPr/>
            <p:nvPr/>
          </p:nvSpPr>
          <p:spPr>
            <a:xfrm>
              <a:off x="9414370" y="2916867"/>
              <a:ext cx="233488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b="1" dirty="0">
                  <a:solidFill>
                    <a:srgbClr val="C00000"/>
                  </a:solidFill>
                  <a:cs typeface="+mn-ea"/>
                  <a:sym typeface="+mn-lt"/>
                </a:rPr>
                <a:t>快速占领新一线省会城市的智能家居市场</a:t>
              </a:r>
            </a:p>
          </p:txBody>
        </p:sp>
      </p:grpSp>
      <p:sp>
        <p:nvSpPr>
          <p:cNvPr id="4" name="任意多边形 3"/>
          <p:cNvSpPr/>
          <p:nvPr/>
        </p:nvSpPr>
        <p:spPr>
          <a:xfrm>
            <a:off x="1029970" y="1595755"/>
            <a:ext cx="8818880" cy="4234815"/>
          </a:xfrm>
          <a:custGeom>
            <a:avLst/>
            <a:gdLst>
              <a:gd name="connisteX0" fmla="*/ 0 w 8818880"/>
              <a:gd name="connsiteY0" fmla="*/ 4234815 h 4234815"/>
              <a:gd name="connisteX1" fmla="*/ 1497965 w 8818880"/>
              <a:gd name="connsiteY1" fmla="*/ 3781425 h 4234815"/>
              <a:gd name="connisteX2" fmla="*/ 3751580 w 8818880"/>
              <a:gd name="connsiteY2" fmla="*/ 2722245 h 4234815"/>
              <a:gd name="connisteX3" fmla="*/ 6443980 w 8818880"/>
              <a:gd name="connsiteY3" fmla="*/ 1996440 h 4234815"/>
              <a:gd name="connisteX4" fmla="*/ 7517765 w 8818880"/>
              <a:gd name="connsiteY4" fmla="*/ 892175 h 4234815"/>
              <a:gd name="connisteX5" fmla="*/ 8818880 w 8818880"/>
              <a:gd name="connsiteY5" fmla="*/ 0 h 42348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8818880" h="4234815">
                <a:moveTo>
                  <a:pt x="0" y="4234815"/>
                </a:moveTo>
                <a:cubicBezTo>
                  <a:pt x="254635" y="4165600"/>
                  <a:pt x="747395" y="4083685"/>
                  <a:pt x="1497965" y="3781425"/>
                </a:cubicBezTo>
                <a:cubicBezTo>
                  <a:pt x="2248535" y="3479165"/>
                  <a:pt x="2762250" y="3079115"/>
                  <a:pt x="3751580" y="2722245"/>
                </a:cubicBezTo>
                <a:cubicBezTo>
                  <a:pt x="4740910" y="2365375"/>
                  <a:pt x="5690870" y="2362200"/>
                  <a:pt x="6443980" y="1996440"/>
                </a:cubicBezTo>
                <a:cubicBezTo>
                  <a:pt x="7197090" y="1630680"/>
                  <a:pt x="7042785" y="1291590"/>
                  <a:pt x="7517765" y="892175"/>
                </a:cubicBezTo>
                <a:cubicBezTo>
                  <a:pt x="7992745" y="492760"/>
                  <a:pt x="8580120" y="156210"/>
                  <a:pt x="8818880" y="0"/>
                </a:cubicBezTo>
              </a:path>
            </a:pathLst>
          </a:cu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62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 animBg="1"/>
      <p:bldP spid="70" grpId="0"/>
      <p:bldP spid="71" grpId="0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82801580945581989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0003" y="1268844"/>
            <a:ext cx="1877060" cy="2753360"/>
          </a:xfrm>
          <a:prstGeom prst="rect">
            <a:avLst/>
          </a:prstGeom>
        </p:spPr>
      </p:pic>
      <p:grpSp>
        <p:nvGrpSpPr>
          <p:cNvPr id="144" name="组合 143"/>
          <p:cNvGrpSpPr/>
          <p:nvPr/>
        </p:nvGrpSpPr>
        <p:grpSpPr>
          <a:xfrm>
            <a:off x="172659" y="381747"/>
            <a:ext cx="3685035" cy="679699"/>
            <a:chOff x="903371" y="249943"/>
            <a:chExt cx="2831223" cy="679699"/>
          </a:xfrm>
        </p:grpSpPr>
        <p:sp>
          <p:nvSpPr>
            <p:cNvPr id="145" name="任意多边形 144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46" name="任意多边形 145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pic>
        <p:nvPicPr>
          <p:cNvPr id="4" name="内容占位符 3" descr="00000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751026" y="1268844"/>
            <a:ext cx="5496560" cy="4420235"/>
          </a:xfrm>
          <a:prstGeom prst="rect">
            <a:avLst/>
          </a:prstGeom>
        </p:spPr>
      </p:pic>
      <p:pic>
        <p:nvPicPr>
          <p:cNvPr id="8" name="图片 7" descr="69461407982851980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58" y="3358876"/>
            <a:ext cx="4267835" cy="2389505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744281" y="251138"/>
            <a:ext cx="3208503" cy="940916"/>
          </a:xfrm>
        </p:spPr>
        <p:txBody>
          <a:bodyPr>
            <a:norm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专利</a:t>
            </a:r>
            <a:r>
              <a:rPr lang="zh-CN" altLang="en-US" sz="24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证书（部分）</a:t>
            </a:r>
            <a:endParaRPr lang="zh-CN" altLang="en-US" sz="24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5" name="内容占位符 4" descr="222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/>
          <a:srcRect l="5715"/>
          <a:stretch>
            <a:fillRect/>
          </a:stretch>
        </p:blipFill>
        <p:spPr>
          <a:xfrm>
            <a:off x="9116704" y="1473561"/>
            <a:ext cx="2701955" cy="4274820"/>
          </a:xfrm>
          <a:prstGeom prst="rect">
            <a:avLst/>
          </a:prstGeom>
        </p:spPr>
      </p:pic>
      <p:sp>
        <p:nvSpPr>
          <p:cNvPr id="10" name="文本框 11"/>
          <p:cNvSpPr txBox="1"/>
          <p:nvPr/>
        </p:nvSpPr>
        <p:spPr>
          <a:xfrm>
            <a:off x="740410" y="6007100"/>
            <a:ext cx="28244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 err="1">
                <a:solidFill>
                  <a:srgbClr val="C00000"/>
                </a:solidFill>
              </a:rPr>
              <a:t>非遗艺术类</a:t>
            </a:r>
            <a:r>
              <a:rPr lang="zh-CN" altLang="en-US" sz="1600" b="1" dirty="0">
                <a:solidFill>
                  <a:srgbClr val="C00000"/>
                </a:solidFill>
              </a:rPr>
              <a:t>企业注册</a:t>
            </a:r>
            <a:r>
              <a:rPr lang="en-US" altLang="zh-CN" sz="1600" b="1" dirty="0" err="1">
                <a:solidFill>
                  <a:srgbClr val="C00000"/>
                </a:solidFill>
              </a:rPr>
              <a:t>运营资质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149016" y="6007100"/>
            <a:ext cx="33286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altLang="zh-CN" sz="1600" b="1" dirty="0">
                <a:solidFill>
                  <a:srgbClr val="C00000"/>
                </a:solidFill>
              </a:rPr>
              <a:t>3D打印等机械设备外观专利证书</a:t>
            </a:r>
          </a:p>
        </p:txBody>
      </p:sp>
      <p:sp>
        <p:nvSpPr>
          <p:cNvPr id="12" name="文本框 9"/>
          <p:cNvSpPr txBox="1"/>
          <p:nvPr/>
        </p:nvSpPr>
        <p:spPr>
          <a:xfrm>
            <a:off x="9304711" y="5871844"/>
            <a:ext cx="26466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</a:rPr>
              <a:t>1.</a:t>
            </a:r>
            <a:r>
              <a:rPr lang="zh-CN" altLang="en-US" sz="1600" b="1" dirty="0">
                <a:solidFill>
                  <a:srgbClr val="C00000"/>
                </a:solidFill>
              </a:rPr>
              <a:t>企业专利使用权（改善颜料性质）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 bwMode="auto">
          <a:xfrm>
            <a:off x="3443586" y="2747648"/>
            <a:ext cx="1731010" cy="1032510"/>
            <a:chOff x="4353620" y="866311"/>
            <a:chExt cx="742365" cy="408300"/>
          </a:xfrm>
        </p:grpSpPr>
        <p:sp>
          <p:nvSpPr>
            <p:cNvPr id="5" name="KSO_Shape"/>
            <p:cNvSpPr/>
            <p:nvPr/>
          </p:nvSpPr>
          <p:spPr bwMode="auto">
            <a:xfrm>
              <a:off x="4353620" y="866311"/>
              <a:ext cx="742365" cy="408300"/>
            </a:xfrm>
            <a:custGeom>
              <a:avLst/>
              <a:gdLst>
                <a:gd name="T0" fmla="*/ 2147483646 w 5345"/>
                <a:gd name="T1" fmla="*/ 2147483646 h 2936"/>
                <a:gd name="T2" fmla="*/ 2147483646 w 5345"/>
                <a:gd name="T3" fmla="*/ 2147483646 h 2936"/>
                <a:gd name="T4" fmla="*/ 2147483646 w 5345"/>
                <a:gd name="T5" fmla="*/ 2147483646 h 2936"/>
                <a:gd name="T6" fmla="*/ 2147483646 w 5345"/>
                <a:gd name="T7" fmla="*/ 2147483646 h 2936"/>
                <a:gd name="T8" fmla="*/ 2147483646 w 5345"/>
                <a:gd name="T9" fmla="*/ 2147483646 h 2936"/>
                <a:gd name="T10" fmla="*/ 2147483646 w 5345"/>
                <a:gd name="T11" fmla="*/ 2147483646 h 2936"/>
                <a:gd name="T12" fmla="*/ 2147483646 w 5345"/>
                <a:gd name="T13" fmla="*/ 2147483646 h 2936"/>
                <a:gd name="T14" fmla="*/ 2147483646 w 5345"/>
                <a:gd name="T15" fmla="*/ 2147483646 h 2936"/>
                <a:gd name="T16" fmla="*/ 2147483646 w 5345"/>
                <a:gd name="T17" fmla="*/ 2147483646 h 2936"/>
                <a:gd name="T18" fmla="*/ 2147483646 w 5345"/>
                <a:gd name="T19" fmla="*/ 2147483646 h 2936"/>
                <a:gd name="T20" fmla="*/ 2147483646 w 5345"/>
                <a:gd name="T21" fmla="*/ 2147483646 h 2936"/>
                <a:gd name="T22" fmla="*/ 2147483646 w 5345"/>
                <a:gd name="T23" fmla="*/ 2147483646 h 2936"/>
                <a:gd name="T24" fmla="*/ 2147483646 w 5345"/>
                <a:gd name="T25" fmla="*/ 2147483646 h 2936"/>
                <a:gd name="T26" fmla="*/ 2147483646 w 5345"/>
                <a:gd name="T27" fmla="*/ 2147483646 h 2936"/>
                <a:gd name="T28" fmla="*/ 2147483646 w 5345"/>
                <a:gd name="T29" fmla="*/ 2147483646 h 2936"/>
                <a:gd name="T30" fmla="*/ 2147483646 w 5345"/>
                <a:gd name="T31" fmla="*/ 772639970 h 2936"/>
                <a:gd name="T32" fmla="*/ 2147483646 w 5345"/>
                <a:gd name="T33" fmla="*/ 0 h 2936"/>
                <a:gd name="T34" fmla="*/ 2147483646 w 5345"/>
                <a:gd name="T35" fmla="*/ 363587807 h 2936"/>
                <a:gd name="T36" fmla="*/ 2147483646 w 5345"/>
                <a:gd name="T37" fmla="*/ 2147483646 h 2936"/>
                <a:gd name="T38" fmla="*/ 2147483646 w 5345"/>
                <a:gd name="T39" fmla="*/ 2147483646 h 2936"/>
                <a:gd name="T40" fmla="*/ 2147483646 w 5345"/>
                <a:gd name="T41" fmla="*/ 2147483646 h 2936"/>
                <a:gd name="T42" fmla="*/ 2147483646 w 5345"/>
                <a:gd name="T43" fmla="*/ 2147483646 h 2936"/>
                <a:gd name="T44" fmla="*/ 2147483646 w 5345"/>
                <a:gd name="T45" fmla="*/ 2147483646 h 2936"/>
                <a:gd name="T46" fmla="*/ 2147483646 w 5345"/>
                <a:gd name="T47" fmla="*/ 2147483646 h 2936"/>
                <a:gd name="T48" fmla="*/ 2147483646 w 5345"/>
                <a:gd name="T49" fmla="*/ 2147483646 h 2936"/>
                <a:gd name="T50" fmla="*/ 2147483646 w 5345"/>
                <a:gd name="T51" fmla="*/ 2147483646 h 2936"/>
                <a:gd name="T52" fmla="*/ 2147483646 w 5345"/>
                <a:gd name="T53" fmla="*/ 2147483646 h 2936"/>
                <a:gd name="T54" fmla="*/ 2147483646 w 5345"/>
                <a:gd name="T55" fmla="*/ 2147483646 h 2936"/>
                <a:gd name="T56" fmla="*/ 2147483646 w 5345"/>
                <a:gd name="T57" fmla="*/ 2147483646 h 2936"/>
                <a:gd name="T58" fmla="*/ 2147483646 w 5345"/>
                <a:gd name="T59" fmla="*/ 2147483646 h 2936"/>
                <a:gd name="T60" fmla="*/ 2147483646 w 5345"/>
                <a:gd name="T61" fmla="*/ 2147483646 h 2936"/>
                <a:gd name="T62" fmla="*/ 452722804 w 5345"/>
                <a:gd name="T63" fmla="*/ 2147483646 h 2936"/>
                <a:gd name="T64" fmla="*/ 90570008 w 5345"/>
                <a:gd name="T65" fmla="*/ 2147483646 h 2936"/>
                <a:gd name="T66" fmla="*/ 1629877726 w 5345"/>
                <a:gd name="T67" fmla="*/ 2147483646 h 2936"/>
                <a:gd name="T68" fmla="*/ 2147483646 w 5345"/>
                <a:gd name="T69" fmla="*/ 2147483646 h 2936"/>
                <a:gd name="T70" fmla="*/ 2147483646 w 5345"/>
                <a:gd name="T71" fmla="*/ 2147483646 h 2936"/>
                <a:gd name="T72" fmla="*/ 2147483646 w 5345"/>
                <a:gd name="T73" fmla="*/ 2147483646 h 2936"/>
                <a:gd name="T74" fmla="*/ 2147483646 w 5345"/>
                <a:gd name="T75" fmla="*/ 2147483646 h 2936"/>
                <a:gd name="T76" fmla="*/ 2147483646 w 5345"/>
                <a:gd name="T77" fmla="*/ 2147483646 h 2936"/>
                <a:gd name="T78" fmla="*/ 2147483646 w 5345"/>
                <a:gd name="T79" fmla="*/ 2147483646 h 2936"/>
                <a:gd name="T80" fmla="*/ 2147483646 w 5345"/>
                <a:gd name="T81" fmla="*/ 2147483646 h 2936"/>
                <a:gd name="T82" fmla="*/ 2147483646 w 5345"/>
                <a:gd name="T83" fmla="*/ 2147483646 h 2936"/>
                <a:gd name="T84" fmla="*/ 2147483646 w 5345"/>
                <a:gd name="T85" fmla="*/ 2147483646 h 2936"/>
                <a:gd name="T86" fmla="*/ 2147483646 w 5345"/>
                <a:gd name="T87" fmla="*/ 2147483646 h 2936"/>
                <a:gd name="T88" fmla="*/ 2147483646 w 5345"/>
                <a:gd name="T89" fmla="*/ 2147483646 h 2936"/>
                <a:gd name="T90" fmla="*/ 2147483646 w 5345"/>
                <a:gd name="T91" fmla="*/ 2147483646 h 2936"/>
                <a:gd name="T92" fmla="*/ 2147483646 w 5345"/>
                <a:gd name="T93" fmla="*/ 2147483646 h 2936"/>
                <a:gd name="T94" fmla="*/ 2147483646 w 5345"/>
                <a:gd name="T95" fmla="*/ 2147483646 h 2936"/>
                <a:gd name="T96" fmla="*/ 2147483646 w 5345"/>
                <a:gd name="T97" fmla="*/ 2147483646 h 2936"/>
                <a:gd name="T98" fmla="*/ 2147483646 w 5345"/>
                <a:gd name="T99" fmla="*/ 2147483646 h 2936"/>
                <a:gd name="T100" fmla="*/ 2147483646 w 5345"/>
                <a:gd name="T101" fmla="*/ 2147483646 h 2936"/>
                <a:gd name="T102" fmla="*/ 2147483646 w 5345"/>
                <a:gd name="T103" fmla="*/ 2147483646 h 2936"/>
                <a:gd name="T104" fmla="*/ 2147483646 w 5345"/>
                <a:gd name="T105" fmla="*/ 2147483646 h 29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345" h="2936">
                  <a:moveTo>
                    <a:pt x="4729" y="1661"/>
                  </a:moveTo>
                  <a:lnTo>
                    <a:pt x="4729" y="1661"/>
                  </a:lnTo>
                  <a:lnTo>
                    <a:pt x="4723" y="1609"/>
                  </a:lnTo>
                  <a:lnTo>
                    <a:pt x="4716" y="1558"/>
                  </a:lnTo>
                  <a:lnTo>
                    <a:pt x="4706" y="1507"/>
                  </a:lnTo>
                  <a:lnTo>
                    <a:pt x="4693" y="1458"/>
                  </a:lnTo>
                  <a:lnTo>
                    <a:pt x="4679" y="1409"/>
                  </a:lnTo>
                  <a:lnTo>
                    <a:pt x="4663" y="1361"/>
                  </a:lnTo>
                  <a:lnTo>
                    <a:pt x="4644" y="1314"/>
                  </a:lnTo>
                  <a:lnTo>
                    <a:pt x="4622" y="1268"/>
                  </a:lnTo>
                  <a:lnTo>
                    <a:pt x="4600" y="1223"/>
                  </a:lnTo>
                  <a:lnTo>
                    <a:pt x="4575" y="1181"/>
                  </a:lnTo>
                  <a:lnTo>
                    <a:pt x="4548" y="1138"/>
                  </a:lnTo>
                  <a:lnTo>
                    <a:pt x="4519" y="1098"/>
                  </a:lnTo>
                  <a:lnTo>
                    <a:pt x="4489" y="1059"/>
                  </a:lnTo>
                  <a:lnTo>
                    <a:pt x="4457" y="1021"/>
                  </a:lnTo>
                  <a:lnTo>
                    <a:pt x="4422" y="984"/>
                  </a:lnTo>
                  <a:lnTo>
                    <a:pt x="4387" y="950"/>
                  </a:lnTo>
                  <a:lnTo>
                    <a:pt x="4350" y="917"/>
                  </a:lnTo>
                  <a:lnTo>
                    <a:pt x="4312" y="886"/>
                  </a:lnTo>
                  <a:lnTo>
                    <a:pt x="4272" y="856"/>
                  </a:lnTo>
                  <a:lnTo>
                    <a:pt x="4230" y="828"/>
                  </a:lnTo>
                  <a:lnTo>
                    <a:pt x="4188" y="802"/>
                  </a:lnTo>
                  <a:lnTo>
                    <a:pt x="4144" y="778"/>
                  </a:lnTo>
                  <a:lnTo>
                    <a:pt x="4099" y="757"/>
                  </a:lnTo>
                  <a:lnTo>
                    <a:pt x="4053" y="737"/>
                  </a:lnTo>
                  <a:lnTo>
                    <a:pt x="4005" y="719"/>
                  </a:lnTo>
                  <a:lnTo>
                    <a:pt x="3957" y="703"/>
                  </a:lnTo>
                  <a:lnTo>
                    <a:pt x="3907" y="689"/>
                  </a:lnTo>
                  <a:lnTo>
                    <a:pt x="3857" y="679"/>
                  </a:lnTo>
                  <a:lnTo>
                    <a:pt x="3806" y="670"/>
                  </a:lnTo>
                  <a:lnTo>
                    <a:pt x="3754" y="663"/>
                  </a:lnTo>
                  <a:lnTo>
                    <a:pt x="3701" y="660"/>
                  </a:lnTo>
                  <a:lnTo>
                    <a:pt x="3648" y="658"/>
                  </a:lnTo>
                  <a:lnTo>
                    <a:pt x="3608" y="660"/>
                  </a:lnTo>
                  <a:lnTo>
                    <a:pt x="3566" y="661"/>
                  </a:lnTo>
                  <a:lnTo>
                    <a:pt x="3526" y="665"/>
                  </a:lnTo>
                  <a:lnTo>
                    <a:pt x="3486" y="670"/>
                  </a:lnTo>
                  <a:lnTo>
                    <a:pt x="3446" y="677"/>
                  </a:lnTo>
                  <a:lnTo>
                    <a:pt x="3407" y="686"/>
                  </a:lnTo>
                  <a:lnTo>
                    <a:pt x="3368" y="695"/>
                  </a:lnTo>
                  <a:lnTo>
                    <a:pt x="3330" y="706"/>
                  </a:lnTo>
                  <a:lnTo>
                    <a:pt x="3294" y="718"/>
                  </a:lnTo>
                  <a:lnTo>
                    <a:pt x="3257" y="732"/>
                  </a:lnTo>
                  <a:lnTo>
                    <a:pt x="3220" y="746"/>
                  </a:lnTo>
                  <a:lnTo>
                    <a:pt x="3185" y="763"/>
                  </a:lnTo>
                  <a:lnTo>
                    <a:pt x="3150" y="779"/>
                  </a:lnTo>
                  <a:lnTo>
                    <a:pt x="3116" y="798"/>
                  </a:lnTo>
                  <a:lnTo>
                    <a:pt x="3083" y="817"/>
                  </a:lnTo>
                  <a:lnTo>
                    <a:pt x="3050" y="838"/>
                  </a:lnTo>
                  <a:lnTo>
                    <a:pt x="3038" y="793"/>
                  </a:lnTo>
                  <a:lnTo>
                    <a:pt x="3024" y="750"/>
                  </a:lnTo>
                  <a:lnTo>
                    <a:pt x="3007" y="707"/>
                  </a:lnTo>
                  <a:lnTo>
                    <a:pt x="2989" y="664"/>
                  </a:lnTo>
                  <a:lnTo>
                    <a:pt x="2970" y="623"/>
                  </a:lnTo>
                  <a:lnTo>
                    <a:pt x="2949" y="583"/>
                  </a:lnTo>
                  <a:lnTo>
                    <a:pt x="2927" y="542"/>
                  </a:lnTo>
                  <a:lnTo>
                    <a:pt x="2903" y="504"/>
                  </a:lnTo>
                  <a:lnTo>
                    <a:pt x="2877" y="467"/>
                  </a:lnTo>
                  <a:lnTo>
                    <a:pt x="2850" y="430"/>
                  </a:lnTo>
                  <a:lnTo>
                    <a:pt x="2821" y="396"/>
                  </a:lnTo>
                  <a:lnTo>
                    <a:pt x="2792" y="361"/>
                  </a:lnTo>
                  <a:lnTo>
                    <a:pt x="2761" y="329"/>
                  </a:lnTo>
                  <a:lnTo>
                    <a:pt x="2728" y="297"/>
                  </a:lnTo>
                  <a:lnTo>
                    <a:pt x="2694" y="268"/>
                  </a:lnTo>
                  <a:lnTo>
                    <a:pt x="2659" y="238"/>
                  </a:lnTo>
                  <a:lnTo>
                    <a:pt x="2623" y="211"/>
                  </a:lnTo>
                  <a:lnTo>
                    <a:pt x="2586" y="185"/>
                  </a:lnTo>
                  <a:lnTo>
                    <a:pt x="2548" y="161"/>
                  </a:lnTo>
                  <a:lnTo>
                    <a:pt x="2509" y="139"/>
                  </a:lnTo>
                  <a:lnTo>
                    <a:pt x="2468" y="117"/>
                  </a:lnTo>
                  <a:lnTo>
                    <a:pt x="2427" y="97"/>
                  </a:lnTo>
                  <a:lnTo>
                    <a:pt x="2384" y="79"/>
                  </a:lnTo>
                  <a:lnTo>
                    <a:pt x="2342" y="63"/>
                  </a:lnTo>
                  <a:lnTo>
                    <a:pt x="2298" y="49"/>
                  </a:lnTo>
                  <a:lnTo>
                    <a:pt x="2253" y="36"/>
                  </a:lnTo>
                  <a:lnTo>
                    <a:pt x="2208" y="25"/>
                  </a:lnTo>
                  <a:lnTo>
                    <a:pt x="2162" y="17"/>
                  </a:lnTo>
                  <a:lnTo>
                    <a:pt x="2114" y="9"/>
                  </a:lnTo>
                  <a:lnTo>
                    <a:pt x="2067" y="4"/>
                  </a:lnTo>
                  <a:lnTo>
                    <a:pt x="2019" y="1"/>
                  </a:lnTo>
                  <a:lnTo>
                    <a:pt x="1971" y="0"/>
                  </a:lnTo>
                  <a:lnTo>
                    <a:pt x="1941" y="0"/>
                  </a:lnTo>
                  <a:lnTo>
                    <a:pt x="1913" y="1"/>
                  </a:lnTo>
                  <a:lnTo>
                    <a:pt x="1884" y="4"/>
                  </a:lnTo>
                  <a:lnTo>
                    <a:pt x="1856" y="6"/>
                  </a:lnTo>
                  <a:lnTo>
                    <a:pt x="1829" y="8"/>
                  </a:lnTo>
                  <a:lnTo>
                    <a:pt x="1800" y="13"/>
                  </a:lnTo>
                  <a:lnTo>
                    <a:pt x="1746" y="23"/>
                  </a:lnTo>
                  <a:lnTo>
                    <a:pt x="1691" y="34"/>
                  </a:lnTo>
                  <a:lnTo>
                    <a:pt x="1638" y="50"/>
                  </a:lnTo>
                  <a:lnTo>
                    <a:pt x="1587" y="68"/>
                  </a:lnTo>
                  <a:lnTo>
                    <a:pt x="1536" y="88"/>
                  </a:lnTo>
                  <a:lnTo>
                    <a:pt x="1487" y="110"/>
                  </a:lnTo>
                  <a:lnTo>
                    <a:pt x="1438" y="135"/>
                  </a:lnTo>
                  <a:lnTo>
                    <a:pt x="1392" y="161"/>
                  </a:lnTo>
                  <a:lnTo>
                    <a:pt x="1347" y="191"/>
                  </a:lnTo>
                  <a:lnTo>
                    <a:pt x="1303" y="221"/>
                  </a:lnTo>
                  <a:lnTo>
                    <a:pt x="1260" y="255"/>
                  </a:lnTo>
                  <a:lnTo>
                    <a:pt x="1220" y="290"/>
                  </a:lnTo>
                  <a:lnTo>
                    <a:pt x="1181" y="327"/>
                  </a:lnTo>
                  <a:lnTo>
                    <a:pt x="1144" y="366"/>
                  </a:lnTo>
                  <a:lnTo>
                    <a:pt x="1109" y="406"/>
                  </a:lnTo>
                  <a:lnTo>
                    <a:pt x="1076" y="448"/>
                  </a:lnTo>
                  <a:lnTo>
                    <a:pt x="1045" y="491"/>
                  </a:lnTo>
                  <a:lnTo>
                    <a:pt x="1016" y="538"/>
                  </a:lnTo>
                  <a:lnTo>
                    <a:pt x="989" y="584"/>
                  </a:lnTo>
                  <a:lnTo>
                    <a:pt x="964" y="632"/>
                  </a:lnTo>
                  <a:lnTo>
                    <a:pt x="942" y="681"/>
                  </a:lnTo>
                  <a:lnTo>
                    <a:pt x="922" y="732"/>
                  </a:lnTo>
                  <a:lnTo>
                    <a:pt x="905" y="784"/>
                  </a:lnTo>
                  <a:lnTo>
                    <a:pt x="890" y="837"/>
                  </a:lnTo>
                  <a:lnTo>
                    <a:pt x="877" y="890"/>
                  </a:lnTo>
                  <a:lnTo>
                    <a:pt x="867" y="946"/>
                  </a:lnTo>
                  <a:lnTo>
                    <a:pt x="864" y="973"/>
                  </a:lnTo>
                  <a:lnTo>
                    <a:pt x="860" y="1002"/>
                  </a:lnTo>
                  <a:lnTo>
                    <a:pt x="858" y="1030"/>
                  </a:lnTo>
                  <a:lnTo>
                    <a:pt x="855" y="1059"/>
                  </a:lnTo>
                  <a:lnTo>
                    <a:pt x="855" y="1087"/>
                  </a:lnTo>
                  <a:lnTo>
                    <a:pt x="854" y="1115"/>
                  </a:lnTo>
                  <a:lnTo>
                    <a:pt x="855" y="1150"/>
                  </a:lnTo>
                  <a:lnTo>
                    <a:pt x="857" y="1183"/>
                  </a:lnTo>
                  <a:lnTo>
                    <a:pt x="860" y="1216"/>
                  </a:lnTo>
                  <a:lnTo>
                    <a:pt x="864" y="1250"/>
                  </a:lnTo>
                  <a:lnTo>
                    <a:pt x="845" y="1249"/>
                  </a:lnTo>
                  <a:lnTo>
                    <a:pt x="801" y="1250"/>
                  </a:lnTo>
                  <a:lnTo>
                    <a:pt x="758" y="1253"/>
                  </a:lnTo>
                  <a:lnTo>
                    <a:pt x="716" y="1259"/>
                  </a:lnTo>
                  <a:lnTo>
                    <a:pt x="674" y="1266"/>
                  </a:lnTo>
                  <a:lnTo>
                    <a:pt x="633" y="1275"/>
                  </a:lnTo>
                  <a:lnTo>
                    <a:pt x="594" y="1287"/>
                  </a:lnTo>
                  <a:lnTo>
                    <a:pt x="555" y="1300"/>
                  </a:lnTo>
                  <a:lnTo>
                    <a:pt x="515" y="1316"/>
                  </a:lnTo>
                  <a:lnTo>
                    <a:pt x="479" y="1332"/>
                  </a:lnTo>
                  <a:lnTo>
                    <a:pt x="442" y="1351"/>
                  </a:lnTo>
                  <a:lnTo>
                    <a:pt x="407" y="1371"/>
                  </a:lnTo>
                  <a:lnTo>
                    <a:pt x="372" y="1393"/>
                  </a:lnTo>
                  <a:lnTo>
                    <a:pt x="339" y="1416"/>
                  </a:lnTo>
                  <a:lnTo>
                    <a:pt x="307" y="1441"/>
                  </a:lnTo>
                  <a:lnTo>
                    <a:pt x="277" y="1468"/>
                  </a:lnTo>
                  <a:lnTo>
                    <a:pt x="248" y="1496"/>
                  </a:lnTo>
                  <a:lnTo>
                    <a:pt x="219" y="1525"/>
                  </a:lnTo>
                  <a:lnTo>
                    <a:pt x="193" y="1556"/>
                  </a:lnTo>
                  <a:lnTo>
                    <a:pt x="169" y="1588"/>
                  </a:lnTo>
                  <a:lnTo>
                    <a:pt x="145" y="1621"/>
                  </a:lnTo>
                  <a:lnTo>
                    <a:pt x="122" y="1655"/>
                  </a:lnTo>
                  <a:lnTo>
                    <a:pt x="102" y="1690"/>
                  </a:lnTo>
                  <a:lnTo>
                    <a:pt x="83" y="1726"/>
                  </a:lnTo>
                  <a:lnTo>
                    <a:pt x="67" y="1764"/>
                  </a:lnTo>
                  <a:lnTo>
                    <a:pt x="51" y="1802"/>
                  </a:lnTo>
                  <a:lnTo>
                    <a:pt x="38" y="1841"/>
                  </a:lnTo>
                  <a:lnTo>
                    <a:pt x="28" y="1882"/>
                  </a:lnTo>
                  <a:lnTo>
                    <a:pt x="18" y="1923"/>
                  </a:lnTo>
                  <a:lnTo>
                    <a:pt x="10" y="1965"/>
                  </a:lnTo>
                  <a:lnTo>
                    <a:pt x="5" y="2006"/>
                  </a:lnTo>
                  <a:lnTo>
                    <a:pt x="2" y="2049"/>
                  </a:lnTo>
                  <a:lnTo>
                    <a:pt x="0" y="2092"/>
                  </a:lnTo>
                  <a:lnTo>
                    <a:pt x="2" y="2135"/>
                  </a:lnTo>
                  <a:lnTo>
                    <a:pt x="5" y="2176"/>
                  </a:lnTo>
                  <a:lnTo>
                    <a:pt x="10" y="2217"/>
                  </a:lnTo>
                  <a:lnTo>
                    <a:pt x="17" y="2257"/>
                  </a:lnTo>
                  <a:lnTo>
                    <a:pt x="25" y="2297"/>
                  </a:lnTo>
                  <a:lnTo>
                    <a:pt x="36" y="2336"/>
                  </a:lnTo>
                  <a:lnTo>
                    <a:pt x="49" y="2374"/>
                  </a:lnTo>
                  <a:lnTo>
                    <a:pt x="63" y="2411"/>
                  </a:lnTo>
                  <a:lnTo>
                    <a:pt x="79" y="2448"/>
                  </a:lnTo>
                  <a:lnTo>
                    <a:pt x="96" y="2483"/>
                  </a:lnTo>
                  <a:lnTo>
                    <a:pt x="115" y="2517"/>
                  </a:lnTo>
                  <a:lnTo>
                    <a:pt x="137" y="2552"/>
                  </a:lnTo>
                  <a:lnTo>
                    <a:pt x="159" y="2584"/>
                  </a:lnTo>
                  <a:lnTo>
                    <a:pt x="183" y="2615"/>
                  </a:lnTo>
                  <a:lnTo>
                    <a:pt x="208" y="2645"/>
                  </a:lnTo>
                  <a:lnTo>
                    <a:pt x="234" y="2674"/>
                  </a:lnTo>
                  <a:lnTo>
                    <a:pt x="262" y="2702"/>
                  </a:lnTo>
                  <a:lnTo>
                    <a:pt x="290" y="2728"/>
                  </a:lnTo>
                  <a:lnTo>
                    <a:pt x="321" y="2753"/>
                  </a:lnTo>
                  <a:lnTo>
                    <a:pt x="352" y="2777"/>
                  </a:lnTo>
                  <a:lnTo>
                    <a:pt x="385" y="2799"/>
                  </a:lnTo>
                  <a:lnTo>
                    <a:pt x="418" y="2819"/>
                  </a:lnTo>
                  <a:lnTo>
                    <a:pt x="453" y="2840"/>
                  </a:lnTo>
                  <a:lnTo>
                    <a:pt x="488" y="2856"/>
                  </a:lnTo>
                  <a:lnTo>
                    <a:pt x="525" y="2873"/>
                  </a:lnTo>
                  <a:lnTo>
                    <a:pt x="563" y="2887"/>
                  </a:lnTo>
                  <a:lnTo>
                    <a:pt x="601" y="2899"/>
                  </a:lnTo>
                  <a:lnTo>
                    <a:pt x="640" y="2909"/>
                  </a:lnTo>
                  <a:lnTo>
                    <a:pt x="679" y="2919"/>
                  </a:lnTo>
                  <a:lnTo>
                    <a:pt x="719" y="2926"/>
                  </a:lnTo>
                  <a:lnTo>
                    <a:pt x="761" y="2931"/>
                  </a:lnTo>
                  <a:lnTo>
                    <a:pt x="802" y="2934"/>
                  </a:lnTo>
                  <a:lnTo>
                    <a:pt x="802" y="2936"/>
                  </a:lnTo>
                  <a:lnTo>
                    <a:pt x="4682" y="2936"/>
                  </a:lnTo>
                  <a:lnTo>
                    <a:pt x="4682" y="2933"/>
                  </a:lnTo>
                  <a:lnTo>
                    <a:pt x="4693" y="2934"/>
                  </a:lnTo>
                  <a:lnTo>
                    <a:pt x="4706" y="2936"/>
                  </a:lnTo>
                  <a:lnTo>
                    <a:pt x="4740" y="2936"/>
                  </a:lnTo>
                  <a:lnTo>
                    <a:pt x="4772" y="2933"/>
                  </a:lnTo>
                  <a:lnTo>
                    <a:pt x="4804" y="2928"/>
                  </a:lnTo>
                  <a:lnTo>
                    <a:pt x="4836" y="2922"/>
                  </a:lnTo>
                  <a:lnTo>
                    <a:pt x="4866" y="2915"/>
                  </a:lnTo>
                  <a:lnTo>
                    <a:pt x="4896" y="2907"/>
                  </a:lnTo>
                  <a:lnTo>
                    <a:pt x="4926" y="2898"/>
                  </a:lnTo>
                  <a:lnTo>
                    <a:pt x="4955" y="2886"/>
                  </a:lnTo>
                  <a:lnTo>
                    <a:pt x="4984" y="2873"/>
                  </a:lnTo>
                  <a:lnTo>
                    <a:pt x="5011" y="2859"/>
                  </a:lnTo>
                  <a:lnTo>
                    <a:pt x="5038" y="2843"/>
                  </a:lnTo>
                  <a:lnTo>
                    <a:pt x="5063" y="2827"/>
                  </a:lnTo>
                  <a:lnTo>
                    <a:pt x="5089" y="2809"/>
                  </a:lnTo>
                  <a:lnTo>
                    <a:pt x="5113" y="2790"/>
                  </a:lnTo>
                  <a:lnTo>
                    <a:pt x="5135" y="2770"/>
                  </a:lnTo>
                  <a:lnTo>
                    <a:pt x="5158" y="2748"/>
                  </a:lnTo>
                  <a:lnTo>
                    <a:pt x="5179" y="2727"/>
                  </a:lnTo>
                  <a:lnTo>
                    <a:pt x="5199" y="2703"/>
                  </a:lnTo>
                  <a:lnTo>
                    <a:pt x="5218" y="2680"/>
                  </a:lnTo>
                  <a:lnTo>
                    <a:pt x="5236" y="2655"/>
                  </a:lnTo>
                  <a:lnTo>
                    <a:pt x="5252" y="2629"/>
                  </a:lnTo>
                  <a:lnTo>
                    <a:pt x="5268" y="2602"/>
                  </a:lnTo>
                  <a:lnTo>
                    <a:pt x="5282" y="2574"/>
                  </a:lnTo>
                  <a:lnTo>
                    <a:pt x="5295" y="2546"/>
                  </a:lnTo>
                  <a:lnTo>
                    <a:pt x="5306" y="2517"/>
                  </a:lnTo>
                  <a:lnTo>
                    <a:pt x="5316" y="2488"/>
                  </a:lnTo>
                  <a:lnTo>
                    <a:pt x="5325" y="2457"/>
                  </a:lnTo>
                  <a:lnTo>
                    <a:pt x="5332" y="2426"/>
                  </a:lnTo>
                  <a:lnTo>
                    <a:pt x="5338" y="2394"/>
                  </a:lnTo>
                  <a:lnTo>
                    <a:pt x="5341" y="2362"/>
                  </a:lnTo>
                  <a:lnTo>
                    <a:pt x="5344" y="2330"/>
                  </a:lnTo>
                  <a:lnTo>
                    <a:pt x="5345" y="2297"/>
                  </a:lnTo>
                  <a:lnTo>
                    <a:pt x="5344" y="2265"/>
                  </a:lnTo>
                  <a:lnTo>
                    <a:pt x="5341" y="2233"/>
                  </a:lnTo>
                  <a:lnTo>
                    <a:pt x="5338" y="2203"/>
                  </a:lnTo>
                  <a:lnTo>
                    <a:pt x="5333" y="2172"/>
                  </a:lnTo>
                  <a:lnTo>
                    <a:pt x="5326" y="2141"/>
                  </a:lnTo>
                  <a:lnTo>
                    <a:pt x="5318" y="2111"/>
                  </a:lnTo>
                  <a:lnTo>
                    <a:pt x="5308" y="2083"/>
                  </a:lnTo>
                  <a:lnTo>
                    <a:pt x="5296" y="2054"/>
                  </a:lnTo>
                  <a:lnTo>
                    <a:pt x="5284" y="2026"/>
                  </a:lnTo>
                  <a:lnTo>
                    <a:pt x="5271" y="2000"/>
                  </a:lnTo>
                  <a:lnTo>
                    <a:pt x="5256" y="1974"/>
                  </a:lnTo>
                  <a:lnTo>
                    <a:pt x="5241" y="1948"/>
                  </a:lnTo>
                  <a:lnTo>
                    <a:pt x="5223" y="1923"/>
                  </a:lnTo>
                  <a:lnTo>
                    <a:pt x="5205" y="1899"/>
                  </a:lnTo>
                  <a:lnTo>
                    <a:pt x="5185" y="1877"/>
                  </a:lnTo>
                  <a:lnTo>
                    <a:pt x="5165" y="1854"/>
                  </a:lnTo>
                  <a:lnTo>
                    <a:pt x="5143" y="1834"/>
                  </a:lnTo>
                  <a:lnTo>
                    <a:pt x="5121" y="1814"/>
                  </a:lnTo>
                  <a:lnTo>
                    <a:pt x="5098" y="1795"/>
                  </a:lnTo>
                  <a:lnTo>
                    <a:pt x="5074" y="1777"/>
                  </a:lnTo>
                  <a:lnTo>
                    <a:pt x="5049" y="1761"/>
                  </a:lnTo>
                  <a:lnTo>
                    <a:pt x="5023" y="1745"/>
                  </a:lnTo>
                  <a:lnTo>
                    <a:pt x="4997" y="1731"/>
                  </a:lnTo>
                  <a:lnTo>
                    <a:pt x="4969" y="1717"/>
                  </a:lnTo>
                  <a:lnTo>
                    <a:pt x="4941" y="1706"/>
                  </a:lnTo>
                  <a:lnTo>
                    <a:pt x="4913" y="1696"/>
                  </a:lnTo>
                  <a:lnTo>
                    <a:pt x="4883" y="1686"/>
                  </a:lnTo>
                  <a:lnTo>
                    <a:pt x="4853" y="1678"/>
                  </a:lnTo>
                  <a:lnTo>
                    <a:pt x="4823" y="1672"/>
                  </a:lnTo>
                  <a:lnTo>
                    <a:pt x="4792" y="1667"/>
                  </a:lnTo>
                  <a:lnTo>
                    <a:pt x="4761" y="1664"/>
                  </a:lnTo>
                  <a:lnTo>
                    <a:pt x="4729" y="1661"/>
                  </a:ln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1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6" name="文本框 69"/>
            <p:cNvSpPr txBox="1"/>
            <p:nvPr/>
          </p:nvSpPr>
          <p:spPr>
            <a:xfrm>
              <a:off x="4404734" y="997000"/>
              <a:ext cx="587401" cy="255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851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dirty="0">
                  <a:latin typeface="微软雅黑" panose="020B0503020204020204" pitchFamily="34" charset="-122"/>
                  <a:cs typeface="Arial" panose="020B0604020202020204" pitchFamily="34" charset="0"/>
                </a:rPr>
                <a:t>1</a:t>
              </a:r>
              <a:endPara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45457" y="2959291"/>
            <a:ext cx="483130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kern="0" dirty="0" smtClean="0">
                <a:solidFill>
                  <a:srgbClr val="C00000"/>
                </a:solidFill>
              </a:rPr>
              <a:t>项目简介</a:t>
            </a:r>
            <a:endParaRPr lang="en-US" altLang="zh-CN" sz="4000" b="1" kern="0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52 0.00023 L -3.51034E-6 0.00023 " pathEditMode="relative" rAng="0" ptsTypes="AA">
                                      <p:cBhvr>
                                        <p:cTn id="9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77411" y="68968"/>
            <a:ext cx="3191093" cy="679699"/>
            <a:chOff x="903371" y="249943"/>
            <a:chExt cx="2831223" cy="679699"/>
          </a:xfrm>
        </p:grpSpPr>
        <p:sp>
          <p:nvSpPr>
            <p:cNvPr id="53" name="任意多边形 52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54" name="任意多边形 53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66114" y="109906"/>
            <a:ext cx="1118215" cy="562707"/>
          </a:xfrm>
        </p:spPr>
        <p:txBody>
          <a:bodyPr>
            <a:noAutofit/>
          </a:bodyPr>
          <a:lstStyle/>
          <a:p>
            <a:r>
              <a:rPr lang="zh-CN" altLang="en-US" sz="166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项目团队</a:t>
            </a:r>
          </a:p>
        </p:txBody>
      </p:sp>
      <p:sp>
        <p:nvSpPr>
          <p:cNvPr id="8" name="矩形 7"/>
          <p:cNvSpPr/>
          <p:nvPr/>
        </p:nvSpPr>
        <p:spPr>
          <a:xfrm>
            <a:off x="32589" y="6521986"/>
            <a:ext cx="12192001" cy="336015"/>
          </a:xfrm>
          <a:prstGeom prst="rect">
            <a:avLst/>
          </a:prstGeom>
          <a:solidFill>
            <a:srgbClr val="9F26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2652" y="808887"/>
            <a:ext cx="2814621" cy="2628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 descr="C:\Users\ADMINI~1\AppData\Local\Temp\WeChat Files\54c66dbfc58152bbc753eeb976d181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2640" y="3665220"/>
            <a:ext cx="2797810" cy="262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 descr="C:\Users\ADMINI~1\AppData\Local\Temp\WeChat Files\8314679464913811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5075" y="3665220"/>
            <a:ext cx="2603500" cy="262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 descr="4388310792295848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15075" y="808990"/>
            <a:ext cx="2603500" cy="2628900"/>
          </a:xfrm>
          <a:prstGeom prst="rect">
            <a:avLst/>
          </a:prstGeom>
        </p:spPr>
      </p:pic>
      <p:pic>
        <p:nvPicPr>
          <p:cNvPr id="9" name="图片 8" descr="84899602526681188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2910" y="3604895"/>
            <a:ext cx="2602865" cy="2689225"/>
          </a:xfrm>
          <a:prstGeom prst="rect">
            <a:avLst/>
          </a:prstGeom>
        </p:spPr>
      </p:pic>
      <p:pic>
        <p:nvPicPr>
          <p:cNvPr id="10" name="图片 9" descr="74521920435930287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37650" y="808990"/>
            <a:ext cx="2797810" cy="2628900"/>
          </a:xfrm>
          <a:prstGeom prst="rect">
            <a:avLst/>
          </a:prstGeom>
        </p:spPr>
      </p:pic>
      <p:pic>
        <p:nvPicPr>
          <p:cNvPr id="14" name="图片 13" descr="8387737331192331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137650" y="3604260"/>
            <a:ext cx="2797810" cy="2689860"/>
          </a:xfrm>
          <a:prstGeom prst="rect">
            <a:avLst/>
          </a:prstGeom>
        </p:spPr>
      </p:pic>
      <p:pic>
        <p:nvPicPr>
          <p:cNvPr id="15" name="图片 14" descr="8227749925154200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6200000">
            <a:off x="409575" y="686435"/>
            <a:ext cx="2628900" cy="287401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946150" y="196850"/>
            <a:ext cx="1452880" cy="47561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5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企业荣誉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 descr="555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>
            <a:off x="7383780" y="765810"/>
            <a:ext cx="4637405" cy="2823845"/>
          </a:xfrm>
          <a:prstGeom prst="rect">
            <a:avLst/>
          </a:prstGeom>
        </p:spPr>
      </p:pic>
      <p:pic>
        <p:nvPicPr>
          <p:cNvPr id="8" name="图片 7" descr="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532130" y="3655695"/>
            <a:ext cx="3567430" cy="2780665"/>
          </a:xfrm>
          <a:prstGeom prst="rect">
            <a:avLst/>
          </a:prstGeom>
        </p:spPr>
      </p:pic>
      <p:pic>
        <p:nvPicPr>
          <p:cNvPr id="69" name="图片 6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3295" y="902335"/>
            <a:ext cx="3858260" cy="25501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89755" y="3764915"/>
            <a:ext cx="4543425" cy="26714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62000" y="1510030"/>
            <a:ext cx="281686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自主创业十佳大学生，带动当地学生创业就业，引起多方媒体关注，接受中安在线、创赢未来、本地电视台官网报道。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102090" y="4131945"/>
            <a:ext cx="251714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当代高校创业者先锋人物，多次受邀进入高校进行创业公益讲座活动。项目赢得专家一致好评认可，获得多种奖项。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640656" y="298838"/>
            <a:ext cx="3191093" cy="679699"/>
            <a:chOff x="903371" y="249943"/>
            <a:chExt cx="2831223" cy="679699"/>
          </a:xfrm>
        </p:grpSpPr>
        <p:sp>
          <p:nvSpPr>
            <p:cNvPr id="44" name="任意多边形 43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5" name="任意多边形 44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52" name="矩形 3"/>
          <p:cNvSpPr>
            <a:spLocks noChangeArrowheads="1"/>
          </p:cNvSpPr>
          <p:nvPr/>
        </p:nvSpPr>
        <p:spPr bwMode="auto">
          <a:xfrm>
            <a:off x="1324610" y="420370"/>
            <a:ext cx="1401445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68582" tIns="34292" rIns="68582" bIns="34292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sym typeface="+mn-ea"/>
              </a:rPr>
              <a:t>相关报道</a:t>
            </a:r>
            <a:endParaRPr lang="zh-CN" altLang="en-US" sz="24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5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10768986" y="0"/>
            <a:ext cx="1118215" cy="5627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66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公司项目</a:t>
            </a:r>
            <a:endParaRPr lang="zh-CN" altLang="en-US" sz="166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95901" y="249943"/>
            <a:ext cx="3191093" cy="679699"/>
            <a:chOff x="903371" y="249943"/>
            <a:chExt cx="2831223" cy="679699"/>
          </a:xfrm>
        </p:grpSpPr>
        <p:sp>
          <p:nvSpPr>
            <p:cNvPr id="23" name="任意多边形 22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4" name="任意多边形 23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52" name="矩形 3"/>
          <p:cNvSpPr>
            <a:spLocks noChangeArrowheads="1"/>
          </p:cNvSpPr>
          <p:nvPr/>
        </p:nvSpPr>
        <p:spPr bwMode="auto">
          <a:xfrm>
            <a:off x="1170884" y="359656"/>
            <a:ext cx="2006022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68582" tIns="34292" rIns="68582" bIns="34292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Arial" panose="020B0604020202020204" pitchFamily="34" charset="0"/>
              </a:rPr>
              <a:t>案</a:t>
            </a:r>
            <a:r>
              <a:rPr lang="zh-CN" altLang="en-US" sz="24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Arial" panose="020B0604020202020204" pitchFamily="34" charset="0"/>
              </a:rPr>
              <a:t>例展示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71461" y="330496"/>
            <a:ext cx="5268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</a:rPr>
              <a:t>家装墙绘：</a:t>
            </a:r>
            <a:r>
              <a:rPr lang="zh-CN" altLang="en-US" sz="2800" dirty="0" smtClean="0">
                <a:solidFill>
                  <a:srgbClr val="C00000"/>
                </a:solidFill>
              </a:rPr>
              <a:t>纪念新生三口之家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193"/>
          <a:stretch>
            <a:fillRect/>
          </a:stretch>
        </p:blipFill>
        <p:spPr bwMode="auto">
          <a:xfrm>
            <a:off x="130177" y="1113023"/>
            <a:ext cx="2855660" cy="229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2440" y="1131849"/>
            <a:ext cx="2669443" cy="2289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9625" y="1122436"/>
            <a:ext cx="2742489" cy="229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62364" y="1131849"/>
            <a:ext cx="2524837" cy="2289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177" y="3848668"/>
            <a:ext cx="2855660" cy="234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2440" y="3848668"/>
            <a:ext cx="2669443" cy="234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9625" y="3848668"/>
            <a:ext cx="2742489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24819" y="3848668"/>
            <a:ext cx="2462382" cy="234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10768986" y="0"/>
            <a:ext cx="1118215" cy="5627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66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公司项目</a:t>
            </a:r>
            <a:endParaRPr lang="zh-CN" altLang="en-US" sz="166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11396" y="194698"/>
            <a:ext cx="3191093" cy="679699"/>
            <a:chOff x="903371" y="249943"/>
            <a:chExt cx="2831223" cy="679699"/>
          </a:xfrm>
        </p:grpSpPr>
        <p:sp>
          <p:nvSpPr>
            <p:cNvPr id="23" name="任意多边形 22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4" name="任意多边形 23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52" name="矩形 3"/>
          <p:cNvSpPr>
            <a:spLocks noChangeArrowheads="1"/>
          </p:cNvSpPr>
          <p:nvPr/>
        </p:nvSpPr>
        <p:spPr bwMode="auto">
          <a:xfrm>
            <a:off x="702254" y="315206"/>
            <a:ext cx="2006022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68582" tIns="34292" rIns="68582" bIns="34292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Arial" panose="020B0604020202020204" pitchFamily="34" charset="0"/>
              </a:rPr>
              <a:t>案</a:t>
            </a:r>
            <a:r>
              <a:rPr lang="zh-CN" altLang="en-US" sz="24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Arial" panose="020B0604020202020204" pitchFamily="34" charset="0"/>
              </a:rPr>
              <a:t>例展示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0393" y="358959"/>
            <a:ext cx="6933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工装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墙绘：</a:t>
            </a:r>
            <a:r>
              <a:rPr lang="zh-CN" altLang="en-US" sz="2800" dirty="0" smtClean="0">
                <a:solidFill>
                  <a:srgbClr val="C00000"/>
                </a:solidFill>
              </a:rPr>
              <a:t>百味干鳍</a:t>
            </a:r>
            <a:r>
              <a:rPr lang="en-US" altLang="zh-CN" sz="2800" dirty="0">
                <a:solidFill>
                  <a:srgbClr val="C00000"/>
                </a:solidFill>
              </a:rPr>
              <a:t>——</a:t>
            </a:r>
            <a:r>
              <a:rPr lang="zh-CN" altLang="en-US" sz="2800" dirty="0" smtClean="0">
                <a:solidFill>
                  <a:srgbClr val="C00000"/>
                </a:solidFill>
              </a:rPr>
              <a:t>遇见京都的味道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7971" y="1111252"/>
            <a:ext cx="3165570" cy="2316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2163" y="1111252"/>
            <a:ext cx="3247456" cy="2316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1529" y="2533400"/>
            <a:ext cx="3621770" cy="263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7969" y="4258102"/>
            <a:ext cx="3165571" cy="218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2163" y="4258102"/>
            <a:ext cx="3247456" cy="218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10768986" y="0"/>
            <a:ext cx="1118215" cy="5627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66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公司项目</a:t>
            </a:r>
            <a:endParaRPr lang="zh-CN" altLang="en-US" sz="166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95901" y="249943"/>
            <a:ext cx="3191093" cy="679699"/>
            <a:chOff x="903371" y="249943"/>
            <a:chExt cx="2831223" cy="679699"/>
          </a:xfrm>
        </p:grpSpPr>
        <p:sp>
          <p:nvSpPr>
            <p:cNvPr id="23" name="任意多边形 22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4" name="任意多边形 23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52" name="矩形 3"/>
          <p:cNvSpPr>
            <a:spLocks noChangeArrowheads="1"/>
          </p:cNvSpPr>
          <p:nvPr/>
        </p:nvSpPr>
        <p:spPr bwMode="auto">
          <a:xfrm>
            <a:off x="1170884" y="359656"/>
            <a:ext cx="2006022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68582" tIns="34292" rIns="68582" bIns="34292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Arial" panose="020B0604020202020204" pitchFamily="34" charset="0"/>
              </a:rPr>
              <a:t>案</a:t>
            </a:r>
            <a:r>
              <a:rPr lang="zh-CN" altLang="en-US" sz="24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Arial" panose="020B0604020202020204" pitchFamily="34" charset="0"/>
              </a:rPr>
              <a:t>例展示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94041" y="112738"/>
            <a:ext cx="63328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C00000"/>
                </a:solidFill>
              </a:rPr>
              <a:t>企业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墙绘：谷歌（嘉兴） 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Google  </a:t>
            </a:r>
            <a:r>
              <a:rPr lang="en-US" altLang="zh-CN" sz="2800" b="1" dirty="0" err="1" smtClean="0">
                <a:solidFill>
                  <a:srgbClr val="C00000"/>
                </a:solidFill>
              </a:rPr>
              <a:t>Addwords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  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体验中心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832" y="1358851"/>
            <a:ext cx="3398140" cy="247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3405" y="1358852"/>
            <a:ext cx="3465820" cy="247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4903" y="1358851"/>
            <a:ext cx="3493116" cy="2473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832" y="4175977"/>
            <a:ext cx="3398140" cy="225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3406" y="4175977"/>
            <a:ext cx="3465820" cy="225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4903" y="4175976"/>
            <a:ext cx="3493116" cy="225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896360" y="5210810"/>
            <a:ext cx="4326890" cy="164719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3888740" y="617220"/>
            <a:ext cx="4326890" cy="145605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0535" y="337820"/>
            <a:ext cx="2555240" cy="645795"/>
          </a:xfrm>
        </p:spPr>
        <p:txBody>
          <a:bodyPr>
            <a:normAutofit fontScale="90000"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出席活动</a:t>
            </a:r>
            <a:r>
              <a:rPr lang="zh-CN" altLang="en-US"/>
              <a:t/>
            </a:r>
            <a:br>
              <a:rPr lang="zh-CN" altLang="en-US"/>
            </a:br>
            <a:endParaRPr lang="zh-CN" altLang="en-US"/>
          </a:p>
        </p:txBody>
      </p:sp>
      <p:pic>
        <p:nvPicPr>
          <p:cNvPr id="10" name="图片 9" descr="78845570527863406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04835" y="2683510"/>
            <a:ext cx="3988435" cy="2026920"/>
          </a:xfrm>
          <a:prstGeom prst="rect">
            <a:avLst/>
          </a:prstGeom>
        </p:spPr>
      </p:pic>
      <p:pic>
        <p:nvPicPr>
          <p:cNvPr id="11" name="图片 10" descr="9928880239244349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05470" y="602614"/>
            <a:ext cx="3987800" cy="2080895"/>
          </a:xfrm>
          <a:prstGeom prst="rect">
            <a:avLst/>
          </a:prstGeom>
        </p:spPr>
      </p:pic>
      <p:pic>
        <p:nvPicPr>
          <p:cNvPr id="12" name="图片 11" descr="20213031209570493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04835" y="4710430"/>
            <a:ext cx="3987800" cy="2147570"/>
          </a:xfrm>
          <a:prstGeom prst="rect">
            <a:avLst/>
          </a:prstGeom>
        </p:spPr>
      </p:pic>
      <p:pic>
        <p:nvPicPr>
          <p:cNvPr id="14" name="图片 13" descr="20787384853417295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75" y="4601845"/>
            <a:ext cx="3894455" cy="1898650"/>
          </a:xfrm>
          <a:prstGeom prst="rect">
            <a:avLst/>
          </a:prstGeom>
        </p:spPr>
      </p:pic>
      <p:pic>
        <p:nvPicPr>
          <p:cNvPr id="15" name="图片 14" descr="5962755073065869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75" y="602615"/>
            <a:ext cx="3893185" cy="1958340"/>
          </a:xfrm>
          <a:prstGeom prst="rect">
            <a:avLst/>
          </a:prstGeom>
        </p:spPr>
      </p:pic>
      <p:pic>
        <p:nvPicPr>
          <p:cNvPr id="16" name="图片 15" descr="32328280032395786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75" y="2520950"/>
            <a:ext cx="3893820" cy="2080260"/>
          </a:xfrm>
          <a:prstGeom prst="rect">
            <a:avLst/>
          </a:prstGeom>
        </p:spPr>
      </p:pic>
      <p:pic>
        <p:nvPicPr>
          <p:cNvPr id="2061" name="图片 2061" descr="E:\qq文件\1114959564\Image\C2C\A58CB90D624022F131D20A8DED21AA54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77" b="8626"/>
          <a:stretch>
            <a:fillRect/>
          </a:stretch>
        </p:blipFill>
        <p:spPr>
          <a:xfrm>
            <a:off x="3897630" y="2073275"/>
            <a:ext cx="4308475" cy="313753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框 17"/>
          <p:cNvSpPr txBox="1"/>
          <p:nvPr/>
        </p:nvSpPr>
        <p:spPr>
          <a:xfrm>
            <a:off x="4104640" y="809625"/>
            <a:ext cx="389255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省领导莅临指导</a:t>
            </a:r>
          </a:p>
          <a:p>
            <a:pPr algn="l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意大利外宾来访交流</a:t>
            </a:r>
          </a:p>
          <a:p>
            <a:pPr algn="l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应邀出席国际会议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104640" y="5297170"/>
            <a:ext cx="398653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中国青年企业家论坛</a:t>
            </a:r>
          </a:p>
          <a:p>
            <a:pPr algn="l"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北大CEO俱乐部线下沙龙</a:t>
            </a:r>
          </a:p>
          <a:p>
            <a:pPr algn="l">
              <a:buNone/>
            </a:pP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欧美同学会、中国留学人员创新创业论坛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18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4741164" y="2089516"/>
            <a:ext cx="2709673" cy="2424679"/>
            <a:chOff x="4741164" y="2089516"/>
            <a:chExt cx="2709673" cy="242467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9023"/>
            <a:stretch>
              <a:fillRect/>
            </a:stretch>
          </p:blipFill>
          <p:spPr>
            <a:xfrm>
              <a:off x="4741164" y="2089516"/>
              <a:ext cx="2709673" cy="1901459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5133236" y="3990975"/>
              <a:ext cx="19255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spc="600" dirty="0">
                  <a:solidFill>
                    <a:prstClr val="black"/>
                  </a:solidFill>
                  <a:latin typeface="方正准圆简体" pitchFamily="2" charset="-122"/>
                  <a:ea typeface="方正准圆简体" pitchFamily="2" charset="-122"/>
                </a:rPr>
                <a:t>本佳文化传媒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318428" y="4267974"/>
              <a:ext cx="16097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Humnst777 BT" panose="020B0603030504020204" pitchFamily="34" charset="0"/>
                </a:rPr>
                <a:t>BEN JIA CULTURE MEDIA</a:t>
              </a:r>
              <a:endParaRPr lang="zh-CN" altLang="en-US" sz="1000" dirty="0">
                <a:solidFill>
                  <a:prstClr val="black">
                    <a:lumMod val="75000"/>
                    <a:lumOff val="25000"/>
                  </a:prstClr>
                </a:solidFill>
                <a:latin typeface="Humnst777 BT" panose="020B0603030504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2756" y="1933635"/>
            <a:ext cx="2457450" cy="245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8839" y="1933634"/>
            <a:ext cx="2457450" cy="245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8052179" y="4510981"/>
            <a:ext cx="2234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</a:rPr>
              <a:t>本佳微信公众号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115" y="4524629"/>
            <a:ext cx="3799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</a:rPr>
              <a:t>Data Technology </a:t>
            </a:r>
            <a:r>
              <a:rPr lang="zh-CN" altLang="en-US" b="1" dirty="0" smtClean="0">
                <a:solidFill>
                  <a:srgbClr val="C00000"/>
                </a:solidFill>
              </a:rPr>
              <a:t>智慧墙绘网站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644515" y="1776730"/>
            <a:ext cx="5034915" cy="2939415"/>
          </a:xfrm>
          <a:prstGeom prst="rect">
            <a:avLst/>
          </a:prstGeom>
          <a:solidFill>
            <a:srgbClr val="B22B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b="1">
                <a:solidFill>
                  <a:schemeClr val="bg1"/>
                </a:solidFill>
                <a:sym typeface="+mn-ea"/>
              </a:rPr>
              <a:t>                                                </a:t>
            </a:r>
            <a:endParaRPr lang="en-US" altLang="zh-CN" sz="1600" b="1">
              <a:solidFill>
                <a:schemeClr val="bg1"/>
              </a:solidFill>
            </a:endParaRPr>
          </a:p>
          <a:p>
            <a:pPr algn="l"/>
            <a:endParaRPr lang="en-US" altLang="zh-CN" sz="1600" b="1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42035" y="2543810"/>
            <a:ext cx="3725545" cy="435165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THANKS 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FOR WATCHING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420316827536241733"/>
          <p:cNvPicPr>
            <a:picLocks noChangeAspect="1"/>
          </p:cNvPicPr>
          <p:nvPr/>
        </p:nvPicPr>
        <p:blipFill>
          <a:blip r:embed="rId2" cstate="print"/>
          <a:srcRect l="11629" t="35720" r="11364" b="25164"/>
          <a:stretch>
            <a:fillRect/>
          </a:stretch>
        </p:blipFill>
        <p:spPr>
          <a:xfrm>
            <a:off x="6182995" y="3547745"/>
            <a:ext cx="935355" cy="9010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992110" y="2183130"/>
            <a:ext cx="170053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李晓煜 </a:t>
            </a:r>
            <a:r>
              <a:rPr lang="zh-CN" altLang="en-US" sz="1400" b="1">
                <a:solidFill>
                  <a:schemeClr val="bg1"/>
                </a:solidFill>
              </a:rPr>
              <a:t> CEO</a:t>
            </a:r>
          </a:p>
          <a:p>
            <a:r>
              <a:rPr lang="zh-CN" altLang="en-US" sz="1400" b="1">
                <a:solidFill>
                  <a:schemeClr val="bg1"/>
                </a:solidFill>
              </a:rPr>
              <a:t>  </a:t>
            </a:r>
            <a:r>
              <a:rPr lang="zh-CN" altLang="en-US" sz="1400" b="1">
                <a:solidFill>
                  <a:schemeClr val="bg1"/>
                </a:solidFill>
                <a:sym typeface="+mn-ea"/>
              </a:rPr>
              <a:t>Ariel</a:t>
            </a:r>
            <a:endParaRPr lang="zh-CN" altLang="en-US" sz="1000"/>
          </a:p>
          <a:p>
            <a:r>
              <a:rPr lang="zh-CN" altLang="en-US" sz="1400"/>
              <a:t>             </a:t>
            </a:r>
            <a:r>
              <a:rPr lang="zh-CN" altLang="en-US"/>
              <a:t>                                   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896225" y="3375660"/>
            <a:ext cx="2375535" cy="1245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3000"/>
              </a:lnSpc>
            </a:pPr>
            <a:r>
              <a:rPr lang="zh-CN" altLang="en-US" sz="1400" b="1">
                <a:solidFill>
                  <a:schemeClr val="bg1"/>
                </a:solidFill>
              </a:rPr>
              <a:t>安徽省滁州市花园西路82号</a:t>
            </a:r>
          </a:p>
          <a:p>
            <a:pPr fontAlgn="auto">
              <a:lnSpc>
                <a:spcPts val="3000"/>
              </a:lnSpc>
            </a:pPr>
            <a:r>
              <a:rPr lang="zh-CN" altLang="en-US" sz="1400" b="1">
                <a:solidFill>
                  <a:schemeClr val="bg1"/>
                </a:solidFill>
              </a:rPr>
              <a:t>13013018195</a:t>
            </a:r>
          </a:p>
          <a:p>
            <a:pPr fontAlgn="auto">
              <a:lnSpc>
                <a:spcPts val="3000"/>
              </a:lnSpc>
            </a:pPr>
            <a:r>
              <a:rPr lang="zh-CN" altLang="en-US" sz="1400" b="1">
                <a:solidFill>
                  <a:schemeClr val="bg1"/>
                </a:solidFill>
              </a:rPr>
              <a:t>1020084381@qq.com</a:t>
            </a:r>
          </a:p>
        </p:txBody>
      </p:sp>
      <p:pic>
        <p:nvPicPr>
          <p:cNvPr id="11" name="图片 10" descr="1784205144643786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3630" y="2183130"/>
            <a:ext cx="934720" cy="847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95901" y="249943"/>
            <a:ext cx="3685035" cy="679699"/>
            <a:chOff x="903371" y="249943"/>
            <a:chExt cx="2831223" cy="679699"/>
          </a:xfrm>
        </p:grpSpPr>
        <p:sp>
          <p:nvSpPr>
            <p:cNvPr id="5" name="任意多边形 4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6" name="任意多边形 5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7" name="矩形 3"/>
          <p:cNvSpPr>
            <a:spLocks noChangeArrowheads="1"/>
          </p:cNvSpPr>
          <p:nvPr/>
        </p:nvSpPr>
        <p:spPr bwMode="auto">
          <a:xfrm>
            <a:off x="1757776" y="375751"/>
            <a:ext cx="1369610" cy="43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Arial" panose="020B0604020202020204" pitchFamily="34" charset="0"/>
              </a:rPr>
              <a:t>市场痛点</a:t>
            </a:r>
            <a:endParaRPr lang="zh-CN" altLang="en-US" sz="24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864330" y="351009"/>
            <a:ext cx="50848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/>
              <a:t>——</a:t>
            </a:r>
            <a:r>
              <a:rPr lang="zh-CN" altLang="en-US" sz="2400" b="1" dirty="0" smtClean="0"/>
              <a:t>每一个痛点，都是一个机会</a:t>
            </a:r>
            <a:endParaRPr lang="zh-CN" alt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648501" y="5813946"/>
            <a:ext cx="854349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400" b="1" dirty="0" smtClean="0">
              <a:solidFill>
                <a:srgbClr val="C00000"/>
              </a:solidFill>
            </a:endParaRPr>
          </a:p>
          <a:p>
            <a:r>
              <a:rPr lang="en-US" altLang="zh-CN" sz="2400" b="1" dirty="0" smtClean="0">
                <a:solidFill>
                  <a:srgbClr val="C00000"/>
                </a:solidFill>
              </a:rPr>
              <a:t>    ——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墙画取代传统涂料、壁纸已经成为不可遏制的历史潮流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6912402" y="3734390"/>
            <a:ext cx="1008000" cy="1008000"/>
            <a:chOff x="7126514" y="2833914"/>
            <a:chExt cx="1190172" cy="1190172"/>
          </a:xfrm>
        </p:grpSpPr>
        <p:sp>
          <p:nvSpPr>
            <p:cNvPr id="15" name="椭圆 14"/>
            <p:cNvSpPr/>
            <p:nvPr>
              <p:custDataLst>
                <p:tags r:id="rId27"/>
              </p:custDataLst>
            </p:nvPr>
          </p:nvSpPr>
          <p:spPr>
            <a:xfrm>
              <a:off x="7126514" y="2833914"/>
              <a:ext cx="1190172" cy="1190172"/>
            </a:xfrm>
            <a:prstGeom prst="ellips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rgbClr val="FE8A57">
                <a:shade val="50000"/>
              </a:srgbClr>
            </a:lnRef>
            <a:fillRef idx="1">
              <a:srgbClr val="FE8A57"/>
            </a:fillRef>
            <a:effectRef idx="0">
              <a:srgbClr val="FE8A57"/>
            </a:effectRef>
            <a:fontRef idx="minor">
              <a:sysClr val="window" lastClr="FFFFFF"/>
            </a:fontRef>
          </p:style>
          <p:txBody>
            <a:bodyPr wrap="square" rtlCol="0" anchor="ctr">
              <a:normAutofit/>
            </a:bodyPr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16" name="KSO_Shape"/>
            <p:cNvSpPr/>
            <p:nvPr>
              <p:custDataLst>
                <p:tags r:id="rId28"/>
              </p:custDataLst>
            </p:nvPr>
          </p:nvSpPr>
          <p:spPr>
            <a:xfrm>
              <a:off x="7472170" y="3105754"/>
              <a:ext cx="498860" cy="646492"/>
            </a:xfrm>
            <a:custGeom>
              <a:avLst/>
              <a:gdLst>
                <a:gd name="connsiteX0" fmla="*/ 119442 w 2112807"/>
                <a:gd name="connsiteY0" fmla="*/ 0 h 3733939"/>
                <a:gd name="connsiteX1" fmla="*/ 238884 w 2112807"/>
                <a:gd name="connsiteY1" fmla="*/ 119442 h 3733939"/>
                <a:gd name="connsiteX2" fmla="*/ 165934 w 2112807"/>
                <a:gd name="connsiteY2" fmla="*/ 229498 h 3733939"/>
                <a:gd name="connsiteX3" fmla="*/ 142301 w 2112807"/>
                <a:gd name="connsiteY3" fmla="*/ 234269 h 3733939"/>
                <a:gd name="connsiteX4" fmla="*/ 142301 w 2112807"/>
                <a:gd name="connsiteY4" fmla="*/ 412408 h 3733939"/>
                <a:gd name="connsiteX5" fmla="*/ 159590 w 2112807"/>
                <a:gd name="connsiteY5" fmla="*/ 392780 h 3733939"/>
                <a:gd name="connsiteX6" fmla="*/ 2112807 w 2112807"/>
                <a:gd name="connsiteY6" fmla="*/ 464309 h 3733939"/>
                <a:gd name="connsiteX7" fmla="*/ 2112807 w 2112807"/>
                <a:gd name="connsiteY7" fmla="*/ 1976477 h 3733939"/>
                <a:gd name="connsiteX8" fmla="*/ 159590 w 2112807"/>
                <a:gd name="connsiteY8" fmla="*/ 1904948 h 3733939"/>
                <a:gd name="connsiteX9" fmla="*/ 142301 w 2112807"/>
                <a:gd name="connsiteY9" fmla="*/ 1924576 h 3733939"/>
                <a:gd name="connsiteX10" fmla="*/ 142301 w 2112807"/>
                <a:gd name="connsiteY10" fmla="*/ 3733939 h 3733939"/>
                <a:gd name="connsiteX11" fmla="*/ 96582 w 2112807"/>
                <a:gd name="connsiteY11" fmla="*/ 3733939 h 3733939"/>
                <a:gd name="connsiteX12" fmla="*/ 96582 w 2112807"/>
                <a:gd name="connsiteY12" fmla="*/ 234269 h 3733939"/>
                <a:gd name="connsiteX13" fmla="*/ 72950 w 2112807"/>
                <a:gd name="connsiteY13" fmla="*/ 229498 h 3733939"/>
                <a:gd name="connsiteX14" fmla="*/ 0 w 2112807"/>
                <a:gd name="connsiteY14" fmla="*/ 119442 h 3733939"/>
                <a:gd name="connsiteX15" fmla="*/ 119442 w 2112807"/>
                <a:gd name="connsiteY15" fmla="*/ 0 h 373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12807" h="3733939">
                  <a:moveTo>
                    <a:pt x="119442" y="0"/>
                  </a:moveTo>
                  <a:cubicBezTo>
                    <a:pt x="185408" y="0"/>
                    <a:pt x="238884" y="53476"/>
                    <a:pt x="238884" y="119442"/>
                  </a:cubicBezTo>
                  <a:cubicBezTo>
                    <a:pt x="238884" y="168916"/>
                    <a:pt x="208804" y="211365"/>
                    <a:pt x="165934" y="229498"/>
                  </a:cubicBezTo>
                  <a:lnTo>
                    <a:pt x="142301" y="234269"/>
                  </a:lnTo>
                  <a:lnTo>
                    <a:pt x="142301" y="412408"/>
                  </a:lnTo>
                  <a:lnTo>
                    <a:pt x="159590" y="392780"/>
                  </a:lnTo>
                  <a:cubicBezTo>
                    <a:pt x="810663" y="-273233"/>
                    <a:pt x="1461735" y="1278149"/>
                    <a:pt x="2112807" y="464309"/>
                  </a:cubicBezTo>
                  <a:lnTo>
                    <a:pt x="2112807" y="1976477"/>
                  </a:lnTo>
                  <a:cubicBezTo>
                    <a:pt x="1461735" y="2790317"/>
                    <a:pt x="810663" y="1238935"/>
                    <a:pt x="159590" y="1904948"/>
                  </a:cubicBezTo>
                  <a:lnTo>
                    <a:pt x="142301" y="1924576"/>
                  </a:lnTo>
                  <a:lnTo>
                    <a:pt x="142301" y="3733939"/>
                  </a:lnTo>
                  <a:lnTo>
                    <a:pt x="96582" y="3733939"/>
                  </a:lnTo>
                  <a:lnTo>
                    <a:pt x="96582" y="234269"/>
                  </a:lnTo>
                  <a:lnTo>
                    <a:pt x="72950" y="229498"/>
                  </a:lnTo>
                  <a:cubicBezTo>
                    <a:pt x="30080" y="211365"/>
                    <a:pt x="0" y="168916"/>
                    <a:pt x="0" y="119442"/>
                  </a:cubicBezTo>
                  <a:cubicBezTo>
                    <a:pt x="0" y="53476"/>
                    <a:pt x="53476" y="0"/>
                    <a:pt x="119442" y="0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style>
            <a:lnRef idx="2">
              <a:srgbClr val="FE8A57">
                <a:shade val="50000"/>
              </a:srgbClr>
            </a:lnRef>
            <a:fillRef idx="1">
              <a:srgbClr val="FE8A57"/>
            </a:fillRef>
            <a:effectRef idx="0">
              <a:srgbClr val="FE8A57"/>
            </a:effectRef>
            <a:fontRef idx="minor">
              <a:sysClr val="window" lastClr="FFFFFF"/>
            </a:fontRef>
          </p:style>
          <p:txBody>
            <a:bodyPr wrap="square" bIns="684000" anchor="ctr">
              <a:normAutofit fontScale="25000" lnSpcReduction="20000"/>
            </a:bodyPr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2"/>
            </p:custDataLst>
          </p:nvPr>
        </p:nvGrpSpPr>
        <p:grpSpPr>
          <a:xfrm>
            <a:off x="4197199" y="3701200"/>
            <a:ext cx="1008000" cy="1008000"/>
            <a:chOff x="3875314" y="2833914"/>
            <a:chExt cx="1190172" cy="1190172"/>
          </a:xfrm>
        </p:grpSpPr>
        <p:sp>
          <p:nvSpPr>
            <p:cNvPr id="19" name="椭圆 18"/>
            <p:cNvSpPr/>
            <p:nvPr>
              <p:custDataLst>
                <p:tags r:id="rId25"/>
              </p:custDataLst>
            </p:nvPr>
          </p:nvSpPr>
          <p:spPr>
            <a:xfrm>
              <a:off x="3875314" y="2833914"/>
              <a:ext cx="1190172" cy="1190172"/>
            </a:xfrm>
            <a:prstGeom prst="ellips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rgbClr val="FE8A57">
                <a:shade val="50000"/>
              </a:srgbClr>
            </a:lnRef>
            <a:fillRef idx="1">
              <a:srgbClr val="FE8A57"/>
            </a:fillRef>
            <a:effectRef idx="0">
              <a:srgbClr val="FE8A57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22" name="KSO_Shape"/>
            <p:cNvSpPr/>
            <p:nvPr>
              <p:custDataLst>
                <p:tags r:id="rId26"/>
              </p:custDataLst>
            </p:nvPr>
          </p:nvSpPr>
          <p:spPr bwMode="auto">
            <a:xfrm rot="1800000">
              <a:off x="4253670" y="3032564"/>
              <a:ext cx="433460" cy="710590"/>
            </a:xfrm>
            <a:custGeom>
              <a:avLst/>
              <a:gdLst>
                <a:gd name="T0" fmla="*/ 1029029 w 3535"/>
                <a:gd name="T1" fmla="*/ 1156466 h 5800"/>
                <a:gd name="T2" fmla="*/ 818493 w 3535"/>
                <a:gd name="T3" fmla="*/ 1179458 h 5800"/>
                <a:gd name="T4" fmla="*/ 848054 w 3535"/>
                <a:gd name="T5" fmla="*/ 1077639 h 5800"/>
                <a:gd name="T6" fmla="*/ 875315 w 3535"/>
                <a:gd name="T7" fmla="*/ 972864 h 5800"/>
                <a:gd name="T8" fmla="*/ 898635 w 3535"/>
                <a:gd name="T9" fmla="*/ 868417 h 5800"/>
                <a:gd name="T10" fmla="*/ 916371 w 3535"/>
                <a:gd name="T11" fmla="*/ 767255 h 5800"/>
                <a:gd name="T12" fmla="*/ 926553 w 3535"/>
                <a:gd name="T13" fmla="*/ 672662 h 5800"/>
                <a:gd name="T14" fmla="*/ 927538 w 3535"/>
                <a:gd name="T15" fmla="*/ 635876 h 5800"/>
                <a:gd name="T16" fmla="*/ 926553 w 3535"/>
                <a:gd name="T17" fmla="*/ 582996 h 5800"/>
                <a:gd name="T18" fmla="*/ 921955 w 3535"/>
                <a:gd name="T19" fmla="*/ 531429 h 5800"/>
                <a:gd name="T20" fmla="*/ 914072 w 3535"/>
                <a:gd name="T21" fmla="*/ 481505 h 5800"/>
                <a:gd name="T22" fmla="*/ 903233 w 3535"/>
                <a:gd name="T23" fmla="*/ 433223 h 5800"/>
                <a:gd name="T24" fmla="*/ 889438 w 3535"/>
                <a:gd name="T25" fmla="*/ 387241 h 5800"/>
                <a:gd name="T26" fmla="*/ 873673 w 3535"/>
                <a:gd name="T27" fmla="*/ 342900 h 5800"/>
                <a:gd name="T28" fmla="*/ 855936 w 3535"/>
                <a:gd name="T29" fmla="*/ 301187 h 5800"/>
                <a:gd name="T30" fmla="*/ 836230 w 3535"/>
                <a:gd name="T31" fmla="*/ 261773 h 5800"/>
                <a:gd name="T32" fmla="*/ 808640 w 3535"/>
                <a:gd name="T33" fmla="*/ 212178 h 5800"/>
                <a:gd name="T34" fmla="*/ 763314 w 3535"/>
                <a:gd name="T35" fmla="*/ 146816 h 5800"/>
                <a:gd name="T36" fmla="*/ 717660 w 3535"/>
                <a:gd name="T37" fmla="*/ 92622 h 5800"/>
                <a:gd name="T38" fmla="*/ 673319 w 3535"/>
                <a:gd name="T39" fmla="*/ 50253 h 5800"/>
                <a:gd name="T40" fmla="*/ 632592 w 3535"/>
                <a:gd name="T41" fmla="*/ 20035 h 5800"/>
                <a:gd name="T42" fmla="*/ 608943 w 3535"/>
                <a:gd name="T43" fmla="*/ 7226 h 5800"/>
                <a:gd name="T44" fmla="*/ 593835 w 3535"/>
                <a:gd name="T45" fmla="*/ 1971 h 5800"/>
                <a:gd name="T46" fmla="*/ 580697 w 3535"/>
                <a:gd name="T47" fmla="*/ 0 h 5800"/>
                <a:gd name="T48" fmla="*/ 572486 w 3535"/>
                <a:gd name="T49" fmla="*/ 657 h 5800"/>
                <a:gd name="T50" fmla="*/ 558034 w 3535"/>
                <a:gd name="T51" fmla="*/ 5255 h 5800"/>
                <a:gd name="T52" fmla="*/ 541283 w 3535"/>
                <a:gd name="T53" fmla="*/ 12809 h 5800"/>
                <a:gd name="T54" fmla="*/ 502526 w 3535"/>
                <a:gd name="T55" fmla="*/ 38428 h 5800"/>
                <a:gd name="T56" fmla="*/ 459171 w 3535"/>
                <a:gd name="T57" fmla="*/ 77185 h 5800"/>
                <a:gd name="T58" fmla="*/ 413517 w 3535"/>
                <a:gd name="T59" fmla="*/ 127438 h 5800"/>
                <a:gd name="T60" fmla="*/ 368191 w 3535"/>
                <a:gd name="T61" fmla="*/ 189515 h 5800"/>
                <a:gd name="T62" fmla="*/ 332390 w 3535"/>
                <a:gd name="T63" fmla="*/ 248635 h 5800"/>
                <a:gd name="T64" fmla="*/ 312026 w 3535"/>
                <a:gd name="T65" fmla="*/ 287721 h 5800"/>
                <a:gd name="T66" fmla="*/ 293633 w 3535"/>
                <a:gd name="T67" fmla="*/ 328777 h 5800"/>
                <a:gd name="T68" fmla="*/ 277210 w 3535"/>
                <a:gd name="T69" fmla="*/ 371803 h 5800"/>
                <a:gd name="T70" fmla="*/ 263087 w 3535"/>
                <a:gd name="T71" fmla="*/ 417458 h 5800"/>
                <a:gd name="T72" fmla="*/ 250935 w 3535"/>
                <a:gd name="T73" fmla="*/ 465083 h 5800"/>
                <a:gd name="T74" fmla="*/ 242066 w 3535"/>
                <a:gd name="T75" fmla="*/ 514350 h 5800"/>
                <a:gd name="T76" fmla="*/ 236483 w 3535"/>
                <a:gd name="T77" fmla="*/ 565588 h 5800"/>
                <a:gd name="T78" fmla="*/ 233855 w 3535"/>
                <a:gd name="T79" fmla="*/ 618468 h 5800"/>
                <a:gd name="T80" fmla="*/ 235169 w 3535"/>
                <a:gd name="T81" fmla="*/ 672662 h 5800"/>
                <a:gd name="T82" fmla="*/ 241410 w 3535"/>
                <a:gd name="T83" fmla="*/ 734739 h 5800"/>
                <a:gd name="T84" fmla="*/ 256190 w 3535"/>
                <a:gd name="T85" fmla="*/ 834259 h 5800"/>
                <a:gd name="T86" fmla="*/ 277867 w 3535"/>
                <a:gd name="T87" fmla="*/ 938048 h 5800"/>
                <a:gd name="T88" fmla="*/ 304143 w 3535"/>
                <a:gd name="T89" fmla="*/ 1043152 h 5800"/>
                <a:gd name="T90" fmla="*/ 333047 w 3535"/>
                <a:gd name="T91" fmla="*/ 1146284 h 5800"/>
                <a:gd name="T92" fmla="*/ 132693 w 3535"/>
                <a:gd name="T93" fmla="*/ 1156466 h 5800"/>
                <a:gd name="T94" fmla="*/ 580697 w 3535"/>
                <a:gd name="T95" fmla="*/ 1905000 h 58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535" h="5800">
                  <a:moveTo>
                    <a:pt x="2174" y="4724"/>
                  </a:moveTo>
                  <a:lnTo>
                    <a:pt x="3535" y="5397"/>
                  </a:lnTo>
                  <a:lnTo>
                    <a:pt x="3133" y="3521"/>
                  </a:lnTo>
                  <a:lnTo>
                    <a:pt x="2462" y="3691"/>
                  </a:lnTo>
                  <a:lnTo>
                    <a:pt x="2492" y="3591"/>
                  </a:lnTo>
                  <a:lnTo>
                    <a:pt x="2523" y="3490"/>
                  </a:lnTo>
                  <a:lnTo>
                    <a:pt x="2552" y="3385"/>
                  </a:lnTo>
                  <a:lnTo>
                    <a:pt x="2582" y="3281"/>
                  </a:lnTo>
                  <a:lnTo>
                    <a:pt x="2611" y="3176"/>
                  </a:lnTo>
                  <a:lnTo>
                    <a:pt x="2638" y="3069"/>
                  </a:lnTo>
                  <a:lnTo>
                    <a:pt x="2665" y="2962"/>
                  </a:lnTo>
                  <a:lnTo>
                    <a:pt x="2691" y="2856"/>
                  </a:lnTo>
                  <a:lnTo>
                    <a:pt x="2714" y="2749"/>
                  </a:lnTo>
                  <a:lnTo>
                    <a:pt x="2736" y="2644"/>
                  </a:lnTo>
                  <a:lnTo>
                    <a:pt x="2757" y="2540"/>
                  </a:lnTo>
                  <a:lnTo>
                    <a:pt x="2774" y="2437"/>
                  </a:lnTo>
                  <a:lnTo>
                    <a:pt x="2790" y="2336"/>
                  </a:lnTo>
                  <a:lnTo>
                    <a:pt x="2802" y="2237"/>
                  </a:lnTo>
                  <a:lnTo>
                    <a:pt x="2813" y="2141"/>
                  </a:lnTo>
                  <a:lnTo>
                    <a:pt x="2821" y="2048"/>
                  </a:lnTo>
                  <a:lnTo>
                    <a:pt x="2823" y="1992"/>
                  </a:lnTo>
                  <a:lnTo>
                    <a:pt x="2824" y="1936"/>
                  </a:lnTo>
                  <a:lnTo>
                    <a:pt x="2824" y="1883"/>
                  </a:lnTo>
                  <a:lnTo>
                    <a:pt x="2823" y="1829"/>
                  </a:lnTo>
                  <a:lnTo>
                    <a:pt x="2821" y="1775"/>
                  </a:lnTo>
                  <a:lnTo>
                    <a:pt x="2817" y="1722"/>
                  </a:lnTo>
                  <a:lnTo>
                    <a:pt x="2813" y="1669"/>
                  </a:lnTo>
                  <a:lnTo>
                    <a:pt x="2807" y="1618"/>
                  </a:lnTo>
                  <a:lnTo>
                    <a:pt x="2800" y="1566"/>
                  </a:lnTo>
                  <a:lnTo>
                    <a:pt x="2791" y="1515"/>
                  </a:lnTo>
                  <a:lnTo>
                    <a:pt x="2783" y="1466"/>
                  </a:lnTo>
                  <a:lnTo>
                    <a:pt x="2773" y="1416"/>
                  </a:lnTo>
                  <a:lnTo>
                    <a:pt x="2762" y="1367"/>
                  </a:lnTo>
                  <a:lnTo>
                    <a:pt x="2750" y="1319"/>
                  </a:lnTo>
                  <a:lnTo>
                    <a:pt x="2736" y="1271"/>
                  </a:lnTo>
                  <a:lnTo>
                    <a:pt x="2723" y="1224"/>
                  </a:lnTo>
                  <a:lnTo>
                    <a:pt x="2708" y="1179"/>
                  </a:lnTo>
                  <a:lnTo>
                    <a:pt x="2693" y="1132"/>
                  </a:lnTo>
                  <a:lnTo>
                    <a:pt x="2677" y="1088"/>
                  </a:lnTo>
                  <a:lnTo>
                    <a:pt x="2660" y="1044"/>
                  </a:lnTo>
                  <a:lnTo>
                    <a:pt x="2643" y="1001"/>
                  </a:lnTo>
                  <a:lnTo>
                    <a:pt x="2625" y="958"/>
                  </a:lnTo>
                  <a:lnTo>
                    <a:pt x="2606" y="917"/>
                  </a:lnTo>
                  <a:lnTo>
                    <a:pt x="2587" y="876"/>
                  </a:lnTo>
                  <a:lnTo>
                    <a:pt x="2567" y="836"/>
                  </a:lnTo>
                  <a:lnTo>
                    <a:pt x="2546" y="797"/>
                  </a:lnTo>
                  <a:lnTo>
                    <a:pt x="2525" y="757"/>
                  </a:lnTo>
                  <a:lnTo>
                    <a:pt x="2505" y="719"/>
                  </a:lnTo>
                  <a:lnTo>
                    <a:pt x="2462" y="646"/>
                  </a:lnTo>
                  <a:lnTo>
                    <a:pt x="2416" y="577"/>
                  </a:lnTo>
                  <a:lnTo>
                    <a:pt x="2371" y="511"/>
                  </a:lnTo>
                  <a:lnTo>
                    <a:pt x="2324" y="447"/>
                  </a:lnTo>
                  <a:lnTo>
                    <a:pt x="2278" y="388"/>
                  </a:lnTo>
                  <a:lnTo>
                    <a:pt x="2231" y="333"/>
                  </a:lnTo>
                  <a:lnTo>
                    <a:pt x="2185" y="282"/>
                  </a:lnTo>
                  <a:lnTo>
                    <a:pt x="2139" y="235"/>
                  </a:lnTo>
                  <a:lnTo>
                    <a:pt x="2094" y="191"/>
                  </a:lnTo>
                  <a:lnTo>
                    <a:pt x="2050" y="153"/>
                  </a:lnTo>
                  <a:lnTo>
                    <a:pt x="2007" y="117"/>
                  </a:lnTo>
                  <a:lnTo>
                    <a:pt x="1965" y="87"/>
                  </a:lnTo>
                  <a:lnTo>
                    <a:pt x="1926" y="61"/>
                  </a:lnTo>
                  <a:lnTo>
                    <a:pt x="1889" y="39"/>
                  </a:lnTo>
                  <a:lnTo>
                    <a:pt x="1871" y="30"/>
                  </a:lnTo>
                  <a:lnTo>
                    <a:pt x="1854" y="22"/>
                  </a:lnTo>
                  <a:lnTo>
                    <a:pt x="1838" y="16"/>
                  </a:lnTo>
                  <a:lnTo>
                    <a:pt x="1823" y="10"/>
                  </a:lnTo>
                  <a:lnTo>
                    <a:pt x="1808" y="6"/>
                  </a:lnTo>
                  <a:lnTo>
                    <a:pt x="1794" y="2"/>
                  </a:lnTo>
                  <a:lnTo>
                    <a:pt x="1780" y="1"/>
                  </a:lnTo>
                  <a:lnTo>
                    <a:pt x="1768" y="0"/>
                  </a:lnTo>
                  <a:lnTo>
                    <a:pt x="1757" y="1"/>
                  </a:lnTo>
                  <a:lnTo>
                    <a:pt x="1743" y="2"/>
                  </a:lnTo>
                  <a:lnTo>
                    <a:pt x="1729" y="6"/>
                  </a:lnTo>
                  <a:lnTo>
                    <a:pt x="1714" y="10"/>
                  </a:lnTo>
                  <a:lnTo>
                    <a:pt x="1699" y="16"/>
                  </a:lnTo>
                  <a:lnTo>
                    <a:pt x="1682" y="22"/>
                  </a:lnTo>
                  <a:lnTo>
                    <a:pt x="1666" y="30"/>
                  </a:lnTo>
                  <a:lnTo>
                    <a:pt x="1648" y="39"/>
                  </a:lnTo>
                  <a:lnTo>
                    <a:pt x="1611" y="61"/>
                  </a:lnTo>
                  <a:lnTo>
                    <a:pt x="1572" y="87"/>
                  </a:lnTo>
                  <a:lnTo>
                    <a:pt x="1530" y="117"/>
                  </a:lnTo>
                  <a:lnTo>
                    <a:pt x="1487" y="153"/>
                  </a:lnTo>
                  <a:lnTo>
                    <a:pt x="1443" y="191"/>
                  </a:lnTo>
                  <a:lnTo>
                    <a:pt x="1398" y="235"/>
                  </a:lnTo>
                  <a:lnTo>
                    <a:pt x="1352" y="282"/>
                  </a:lnTo>
                  <a:lnTo>
                    <a:pt x="1306" y="333"/>
                  </a:lnTo>
                  <a:lnTo>
                    <a:pt x="1259" y="388"/>
                  </a:lnTo>
                  <a:lnTo>
                    <a:pt x="1213" y="447"/>
                  </a:lnTo>
                  <a:lnTo>
                    <a:pt x="1166" y="511"/>
                  </a:lnTo>
                  <a:lnTo>
                    <a:pt x="1121" y="577"/>
                  </a:lnTo>
                  <a:lnTo>
                    <a:pt x="1075" y="646"/>
                  </a:lnTo>
                  <a:lnTo>
                    <a:pt x="1032" y="719"/>
                  </a:lnTo>
                  <a:lnTo>
                    <a:pt x="1012" y="757"/>
                  </a:lnTo>
                  <a:lnTo>
                    <a:pt x="991" y="797"/>
                  </a:lnTo>
                  <a:lnTo>
                    <a:pt x="970" y="836"/>
                  </a:lnTo>
                  <a:lnTo>
                    <a:pt x="950" y="876"/>
                  </a:lnTo>
                  <a:lnTo>
                    <a:pt x="931" y="917"/>
                  </a:lnTo>
                  <a:lnTo>
                    <a:pt x="912" y="958"/>
                  </a:lnTo>
                  <a:lnTo>
                    <a:pt x="894" y="1001"/>
                  </a:lnTo>
                  <a:lnTo>
                    <a:pt x="877" y="1044"/>
                  </a:lnTo>
                  <a:lnTo>
                    <a:pt x="860" y="1088"/>
                  </a:lnTo>
                  <a:lnTo>
                    <a:pt x="844" y="1132"/>
                  </a:lnTo>
                  <a:lnTo>
                    <a:pt x="829" y="1179"/>
                  </a:lnTo>
                  <a:lnTo>
                    <a:pt x="814" y="1224"/>
                  </a:lnTo>
                  <a:lnTo>
                    <a:pt x="801" y="1271"/>
                  </a:lnTo>
                  <a:lnTo>
                    <a:pt x="787" y="1319"/>
                  </a:lnTo>
                  <a:lnTo>
                    <a:pt x="775" y="1367"/>
                  </a:lnTo>
                  <a:lnTo>
                    <a:pt x="764" y="1416"/>
                  </a:lnTo>
                  <a:lnTo>
                    <a:pt x="754" y="1466"/>
                  </a:lnTo>
                  <a:lnTo>
                    <a:pt x="746" y="1515"/>
                  </a:lnTo>
                  <a:lnTo>
                    <a:pt x="737" y="1566"/>
                  </a:lnTo>
                  <a:lnTo>
                    <a:pt x="730" y="1618"/>
                  </a:lnTo>
                  <a:lnTo>
                    <a:pt x="723" y="1669"/>
                  </a:lnTo>
                  <a:lnTo>
                    <a:pt x="720" y="1722"/>
                  </a:lnTo>
                  <a:lnTo>
                    <a:pt x="716" y="1775"/>
                  </a:lnTo>
                  <a:lnTo>
                    <a:pt x="714" y="1829"/>
                  </a:lnTo>
                  <a:lnTo>
                    <a:pt x="712" y="1883"/>
                  </a:lnTo>
                  <a:lnTo>
                    <a:pt x="712" y="1936"/>
                  </a:lnTo>
                  <a:lnTo>
                    <a:pt x="714" y="1992"/>
                  </a:lnTo>
                  <a:lnTo>
                    <a:pt x="716" y="2048"/>
                  </a:lnTo>
                  <a:lnTo>
                    <a:pt x="723" y="2141"/>
                  </a:lnTo>
                  <a:lnTo>
                    <a:pt x="735" y="2237"/>
                  </a:lnTo>
                  <a:lnTo>
                    <a:pt x="747" y="2336"/>
                  </a:lnTo>
                  <a:lnTo>
                    <a:pt x="763" y="2437"/>
                  </a:lnTo>
                  <a:lnTo>
                    <a:pt x="780" y="2540"/>
                  </a:lnTo>
                  <a:lnTo>
                    <a:pt x="801" y="2644"/>
                  </a:lnTo>
                  <a:lnTo>
                    <a:pt x="823" y="2749"/>
                  </a:lnTo>
                  <a:lnTo>
                    <a:pt x="846" y="2856"/>
                  </a:lnTo>
                  <a:lnTo>
                    <a:pt x="872" y="2962"/>
                  </a:lnTo>
                  <a:lnTo>
                    <a:pt x="899" y="3069"/>
                  </a:lnTo>
                  <a:lnTo>
                    <a:pt x="926" y="3176"/>
                  </a:lnTo>
                  <a:lnTo>
                    <a:pt x="955" y="3281"/>
                  </a:lnTo>
                  <a:lnTo>
                    <a:pt x="985" y="3385"/>
                  </a:lnTo>
                  <a:lnTo>
                    <a:pt x="1014" y="3490"/>
                  </a:lnTo>
                  <a:lnTo>
                    <a:pt x="1045" y="3591"/>
                  </a:lnTo>
                  <a:lnTo>
                    <a:pt x="1075" y="3691"/>
                  </a:lnTo>
                  <a:lnTo>
                    <a:pt x="404" y="3521"/>
                  </a:lnTo>
                  <a:lnTo>
                    <a:pt x="0" y="5397"/>
                  </a:lnTo>
                  <a:lnTo>
                    <a:pt x="1362" y="4724"/>
                  </a:lnTo>
                  <a:lnTo>
                    <a:pt x="1768" y="5800"/>
                  </a:lnTo>
                  <a:lnTo>
                    <a:pt x="2174" y="4724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3"/>
            </p:custDataLst>
          </p:nvPr>
        </p:nvGrpSpPr>
        <p:grpSpPr>
          <a:xfrm>
            <a:off x="4499311" y="2116147"/>
            <a:ext cx="1008000" cy="1008000"/>
            <a:chOff x="5500914" y="1297061"/>
            <a:chExt cx="1190172" cy="1190172"/>
          </a:xfrm>
        </p:grpSpPr>
        <p:sp>
          <p:nvSpPr>
            <p:cNvPr id="24" name="椭圆 23"/>
            <p:cNvSpPr/>
            <p:nvPr>
              <p:custDataLst>
                <p:tags r:id="rId23"/>
              </p:custDataLst>
            </p:nvPr>
          </p:nvSpPr>
          <p:spPr>
            <a:xfrm>
              <a:off x="5500914" y="1297061"/>
              <a:ext cx="1190172" cy="1190172"/>
            </a:xfrm>
            <a:prstGeom prst="ellips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rgbClr val="FE8A57">
                <a:shade val="50000"/>
              </a:srgbClr>
            </a:lnRef>
            <a:fillRef idx="1">
              <a:srgbClr val="FE8A57"/>
            </a:fillRef>
            <a:effectRef idx="0">
              <a:srgbClr val="FE8A57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25" name="KSO_Shape"/>
            <p:cNvSpPr/>
            <p:nvPr>
              <p:custDataLst>
                <p:tags r:id="rId24"/>
              </p:custDataLst>
            </p:nvPr>
          </p:nvSpPr>
          <p:spPr bwMode="auto">
            <a:xfrm>
              <a:off x="5769675" y="1544962"/>
              <a:ext cx="652649" cy="664838"/>
            </a:xfrm>
            <a:custGeom>
              <a:avLst/>
              <a:gdLst>
                <a:gd name="T0" fmla="*/ 2147483646 w 4946"/>
                <a:gd name="T1" fmla="*/ 0 h 5041"/>
                <a:gd name="T2" fmla="*/ 2147483646 w 4946"/>
                <a:gd name="T3" fmla="*/ 2147483646 h 5041"/>
                <a:gd name="T4" fmla="*/ 2147483646 w 4946"/>
                <a:gd name="T5" fmla="*/ 2147483646 h 5041"/>
                <a:gd name="T6" fmla="*/ 2147483646 w 4946"/>
                <a:gd name="T7" fmla="*/ 2147483646 h 5041"/>
                <a:gd name="T8" fmla="*/ 2147483646 w 4946"/>
                <a:gd name="T9" fmla="*/ 2147483646 h 5041"/>
                <a:gd name="T10" fmla="*/ 2147483646 w 4946"/>
                <a:gd name="T11" fmla="*/ 2147483646 h 5041"/>
                <a:gd name="T12" fmla="*/ 2147483646 w 4946"/>
                <a:gd name="T13" fmla="*/ 2147483646 h 5041"/>
                <a:gd name="T14" fmla="*/ 2147483646 w 4946"/>
                <a:gd name="T15" fmla="*/ 2147483646 h 5041"/>
                <a:gd name="T16" fmla="*/ 2147483646 w 4946"/>
                <a:gd name="T17" fmla="*/ 2147483646 h 5041"/>
                <a:gd name="T18" fmla="*/ 2147483646 w 4946"/>
                <a:gd name="T19" fmla="*/ 2147483646 h 5041"/>
                <a:gd name="T20" fmla="*/ 2147483646 w 4946"/>
                <a:gd name="T21" fmla="*/ 2147483646 h 5041"/>
                <a:gd name="T22" fmla="*/ 2147483646 w 4946"/>
                <a:gd name="T23" fmla="*/ 2147483646 h 5041"/>
                <a:gd name="T24" fmla="*/ 2147483646 w 4946"/>
                <a:gd name="T25" fmla="*/ 2147483646 h 5041"/>
                <a:gd name="T26" fmla="*/ 2147483646 w 4946"/>
                <a:gd name="T27" fmla="*/ 2147483646 h 5041"/>
                <a:gd name="T28" fmla="*/ 2147483646 w 4946"/>
                <a:gd name="T29" fmla="*/ 2147483646 h 5041"/>
                <a:gd name="T30" fmla="*/ 2147483646 w 4946"/>
                <a:gd name="T31" fmla="*/ 2147483646 h 5041"/>
                <a:gd name="T32" fmla="*/ 2147483646 w 4946"/>
                <a:gd name="T33" fmla="*/ 2147483646 h 5041"/>
                <a:gd name="T34" fmla="*/ 2147483646 w 4946"/>
                <a:gd name="T35" fmla="*/ 2147483646 h 5041"/>
                <a:gd name="T36" fmla="*/ 2147483646 w 4946"/>
                <a:gd name="T37" fmla="*/ 2147483646 h 5041"/>
                <a:gd name="T38" fmla="*/ 2147483646 w 4946"/>
                <a:gd name="T39" fmla="*/ 2147483646 h 5041"/>
                <a:gd name="T40" fmla="*/ 2147483646 w 4946"/>
                <a:gd name="T41" fmla="*/ 2147483646 h 5041"/>
                <a:gd name="T42" fmla="*/ 2147483646 w 4946"/>
                <a:gd name="T43" fmla="*/ 2147483646 h 5041"/>
                <a:gd name="T44" fmla="*/ 2147483646 w 4946"/>
                <a:gd name="T45" fmla="*/ 2147483646 h 5041"/>
                <a:gd name="T46" fmla="*/ 2147483646 w 4946"/>
                <a:gd name="T47" fmla="*/ 2147483646 h 5041"/>
                <a:gd name="T48" fmla="*/ 2147483646 w 4946"/>
                <a:gd name="T49" fmla="*/ 2147483646 h 5041"/>
                <a:gd name="T50" fmla="*/ 2147483646 w 4946"/>
                <a:gd name="T51" fmla="*/ 2147483646 h 5041"/>
                <a:gd name="T52" fmla="*/ 2147483646 w 4946"/>
                <a:gd name="T53" fmla="*/ 2147483646 h 5041"/>
                <a:gd name="T54" fmla="*/ 0 w 4946"/>
                <a:gd name="T55" fmla="*/ 2147483646 h 5041"/>
                <a:gd name="T56" fmla="*/ 2147483646 w 4946"/>
                <a:gd name="T57" fmla="*/ 2147483646 h 5041"/>
                <a:gd name="T58" fmla="*/ 2147483646 w 4946"/>
                <a:gd name="T59" fmla="*/ 2147483646 h 5041"/>
                <a:gd name="T60" fmla="*/ 2147483646 w 4946"/>
                <a:gd name="T61" fmla="*/ 2147483646 h 5041"/>
                <a:gd name="T62" fmla="*/ 2147483646 w 4946"/>
                <a:gd name="T63" fmla="*/ 2147483646 h 5041"/>
                <a:gd name="T64" fmla="*/ 2147483646 w 4946"/>
                <a:gd name="T65" fmla="*/ 2147483646 h 5041"/>
                <a:gd name="T66" fmla="*/ 2147483646 w 4946"/>
                <a:gd name="T67" fmla="*/ 2147483646 h 5041"/>
                <a:gd name="T68" fmla="*/ 2147483646 w 4946"/>
                <a:gd name="T69" fmla="*/ 2147483646 h 5041"/>
                <a:gd name="T70" fmla="*/ 2147483646 w 4946"/>
                <a:gd name="T71" fmla="*/ 2147483646 h 5041"/>
                <a:gd name="T72" fmla="*/ 2147483646 w 4946"/>
                <a:gd name="T73" fmla="*/ 2147483646 h 5041"/>
                <a:gd name="T74" fmla="*/ 2147483646 w 4946"/>
                <a:gd name="T75" fmla="*/ 2147483646 h 5041"/>
                <a:gd name="T76" fmla="*/ 2147483646 w 4946"/>
                <a:gd name="T77" fmla="*/ 2147483646 h 5041"/>
                <a:gd name="T78" fmla="*/ 2147483646 w 4946"/>
                <a:gd name="T79" fmla="*/ 2147483646 h 5041"/>
                <a:gd name="T80" fmla="*/ 2147483646 w 4946"/>
                <a:gd name="T81" fmla="*/ 2147483646 h 5041"/>
                <a:gd name="T82" fmla="*/ 2147483646 w 4946"/>
                <a:gd name="T83" fmla="*/ 2147483646 h 5041"/>
                <a:gd name="T84" fmla="*/ 2147483646 w 4946"/>
                <a:gd name="T85" fmla="*/ 2147483646 h 5041"/>
                <a:gd name="T86" fmla="*/ 2147483646 w 4946"/>
                <a:gd name="T87" fmla="*/ 2147483646 h 5041"/>
                <a:gd name="T88" fmla="*/ 2147483646 w 4946"/>
                <a:gd name="T89" fmla="*/ 2147483646 h 5041"/>
                <a:gd name="T90" fmla="*/ 2147483646 w 4946"/>
                <a:gd name="T91" fmla="*/ 2147483646 h 5041"/>
                <a:gd name="T92" fmla="*/ 2147483646 w 4946"/>
                <a:gd name="T93" fmla="*/ 2147483646 h 5041"/>
                <a:gd name="T94" fmla="*/ 2147483646 w 4946"/>
                <a:gd name="T95" fmla="*/ 2147483646 h 5041"/>
                <a:gd name="T96" fmla="*/ 2147483646 w 4946"/>
                <a:gd name="T97" fmla="*/ 2147483646 h 5041"/>
                <a:gd name="T98" fmla="*/ 2147483646 w 4946"/>
                <a:gd name="T99" fmla="*/ 2147483646 h 5041"/>
                <a:gd name="T100" fmla="*/ 2147483646 w 4946"/>
                <a:gd name="T101" fmla="*/ 2147483646 h 5041"/>
                <a:gd name="T102" fmla="*/ 2147483646 w 4946"/>
                <a:gd name="T103" fmla="*/ 2147483646 h 5041"/>
                <a:gd name="T104" fmla="*/ 2147483646 w 4946"/>
                <a:gd name="T105" fmla="*/ 2147483646 h 5041"/>
                <a:gd name="T106" fmla="*/ 2147483646 w 4946"/>
                <a:gd name="T107" fmla="*/ 2147483646 h 5041"/>
                <a:gd name="T108" fmla="*/ 2147483646 w 4946"/>
                <a:gd name="T109" fmla="*/ 2147483646 h 5041"/>
                <a:gd name="T110" fmla="*/ 2147483646 w 4946"/>
                <a:gd name="T111" fmla="*/ 2147483646 h 5041"/>
                <a:gd name="T112" fmla="*/ 2147483646 w 4946"/>
                <a:gd name="T113" fmla="*/ 2147483646 h 5041"/>
                <a:gd name="T114" fmla="*/ 2147483646 w 4946"/>
                <a:gd name="T115" fmla="*/ 2147483646 h 5041"/>
                <a:gd name="T116" fmla="*/ 2147483646 w 4946"/>
                <a:gd name="T117" fmla="*/ 2147483646 h 504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946" h="5041">
                  <a:moveTo>
                    <a:pt x="4946" y="532"/>
                  </a:moveTo>
                  <a:lnTo>
                    <a:pt x="4534" y="270"/>
                  </a:lnTo>
                  <a:lnTo>
                    <a:pt x="4106" y="0"/>
                  </a:lnTo>
                  <a:lnTo>
                    <a:pt x="2142" y="3139"/>
                  </a:lnTo>
                  <a:lnTo>
                    <a:pt x="2117" y="3136"/>
                  </a:lnTo>
                  <a:lnTo>
                    <a:pt x="2091" y="3134"/>
                  </a:lnTo>
                  <a:lnTo>
                    <a:pt x="2066" y="3133"/>
                  </a:lnTo>
                  <a:lnTo>
                    <a:pt x="2039" y="3133"/>
                  </a:lnTo>
                  <a:lnTo>
                    <a:pt x="2014" y="3134"/>
                  </a:lnTo>
                  <a:lnTo>
                    <a:pt x="1989" y="3136"/>
                  </a:lnTo>
                  <a:lnTo>
                    <a:pt x="1963" y="3138"/>
                  </a:lnTo>
                  <a:lnTo>
                    <a:pt x="1938" y="3142"/>
                  </a:lnTo>
                  <a:lnTo>
                    <a:pt x="1912" y="3147"/>
                  </a:lnTo>
                  <a:lnTo>
                    <a:pt x="1888" y="3153"/>
                  </a:lnTo>
                  <a:lnTo>
                    <a:pt x="1862" y="3160"/>
                  </a:lnTo>
                  <a:lnTo>
                    <a:pt x="1838" y="3168"/>
                  </a:lnTo>
                  <a:lnTo>
                    <a:pt x="1813" y="3177"/>
                  </a:lnTo>
                  <a:lnTo>
                    <a:pt x="1789" y="3188"/>
                  </a:lnTo>
                  <a:lnTo>
                    <a:pt x="1765" y="3200"/>
                  </a:lnTo>
                  <a:lnTo>
                    <a:pt x="1742" y="3212"/>
                  </a:lnTo>
                  <a:lnTo>
                    <a:pt x="1719" y="3226"/>
                  </a:lnTo>
                  <a:lnTo>
                    <a:pt x="1695" y="3242"/>
                  </a:lnTo>
                  <a:lnTo>
                    <a:pt x="1673" y="3259"/>
                  </a:lnTo>
                  <a:lnTo>
                    <a:pt x="1651" y="3277"/>
                  </a:lnTo>
                  <a:lnTo>
                    <a:pt x="1629" y="3297"/>
                  </a:lnTo>
                  <a:lnTo>
                    <a:pt x="1609" y="3317"/>
                  </a:lnTo>
                  <a:lnTo>
                    <a:pt x="1587" y="3339"/>
                  </a:lnTo>
                  <a:lnTo>
                    <a:pt x="1568" y="3363"/>
                  </a:lnTo>
                  <a:lnTo>
                    <a:pt x="1547" y="3388"/>
                  </a:lnTo>
                  <a:lnTo>
                    <a:pt x="1529" y="3415"/>
                  </a:lnTo>
                  <a:lnTo>
                    <a:pt x="1510" y="3442"/>
                  </a:lnTo>
                  <a:lnTo>
                    <a:pt x="1492" y="3472"/>
                  </a:lnTo>
                  <a:lnTo>
                    <a:pt x="1475" y="3503"/>
                  </a:lnTo>
                  <a:lnTo>
                    <a:pt x="1459" y="3536"/>
                  </a:lnTo>
                  <a:lnTo>
                    <a:pt x="1442" y="3570"/>
                  </a:lnTo>
                  <a:lnTo>
                    <a:pt x="1427" y="3605"/>
                  </a:lnTo>
                  <a:lnTo>
                    <a:pt x="1411" y="3653"/>
                  </a:lnTo>
                  <a:lnTo>
                    <a:pt x="1393" y="3699"/>
                  </a:lnTo>
                  <a:lnTo>
                    <a:pt x="1373" y="3744"/>
                  </a:lnTo>
                  <a:lnTo>
                    <a:pt x="1354" y="3787"/>
                  </a:lnTo>
                  <a:lnTo>
                    <a:pt x="1332" y="3828"/>
                  </a:lnTo>
                  <a:lnTo>
                    <a:pt x="1311" y="3868"/>
                  </a:lnTo>
                  <a:lnTo>
                    <a:pt x="1289" y="3908"/>
                  </a:lnTo>
                  <a:lnTo>
                    <a:pt x="1265" y="3944"/>
                  </a:lnTo>
                  <a:lnTo>
                    <a:pt x="1241" y="3981"/>
                  </a:lnTo>
                  <a:lnTo>
                    <a:pt x="1216" y="4016"/>
                  </a:lnTo>
                  <a:lnTo>
                    <a:pt x="1191" y="4048"/>
                  </a:lnTo>
                  <a:lnTo>
                    <a:pt x="1165" y="4081"/>
                  </a:lnTo>
                  <a:lnTo>
                    <a:pt x="1139" y="4111"/>
                  </a:lnTo>
                  <a:lnTo>
                    <a:pt x="1111" y="4141"/>
                  </a:lnTo>
                  <a:lnTo>
                    <a:pt x="1084" y="4170"/>
                  </a:lnTo>
                  <a:lnTo>
                    <a:pt x="1056" y="4197"/>
                  </a:lnTo>
                  <a:lnTo>
                    <a:pt x="1028" y="4222"/>
                  </a:lnTo>
                  <a:lnTo>
                    <a:pt x="999" y="4248"/>
                  </a:lnTo>
                  <a:lnTo>
                    <a:pt x="970" y="4271"/>
                  </a:lnTo>
                  <a:lnTo>
                    <a:pt x="940" y="4295"/>
                  </a:lnTo>
                  <a:lnTo>
                    <a:pt x="911" y="4316"/>
                  </a:lnTo>
                  <a:lnTo>
                    <a:pt x="881" y="4337"/>
                  </a:lnTo>
                  <a:lnTo>
                    <a:pt x="852" y="4356"/>
                  </a:lnTo>
                  <a:lnTo>
                    <a:pt x="821" y="4375"/>
                  </a:lnTo>
                  <a:lnTo>
                    <a:pt x="792" y="4393"/>
                  </a:lnTo>
                  <a:lnTo>
                    <a:pt x="761" y="4410"/>
                  </a:lnTo>
                  <a:lnTo>
                    <a:pt x="731" y="4425"/>
                  </a:lnTo>
                  <a:lnTo>
                    <a:pt x="701" y="4440"/>
                  </a:lnTo>
                  <a:lnTo>
                    <a:pt x="671" y="4455"/>
                  </a:lnTo>
                  <a:lnTo>
                    <a:pt x="641" y="4468"/>
                  </a:lnTo>
                  <a:lnTo>
                    <a:pt x="611" y="4480"/>
                  </a:lnTo>
                  <a:lnTo>
                    <a:pt x="582" y="4492"/>
                  </a:lnTo>
                  <a:lnTo>
                    <a:pt x="524" y="4513"/>
                  </a:lnTo>
                  <a:lnTo>
                    <a:pt x="468" y="4531"/>
                  </a:lnTo>
                  <a:lnTo>
                    <a:pt x="413" y="4547"/>
                  </a:lnTo>
                  <a:lnTo>
                    <a:pt x="359" y="4561"/>
                  </a:lnTo>
                  <a:lnTo>
                    <a:pt x="309" y="4572"/>
                  </a:lnTo>
                  <a:lnTo>
                    <a:pt x="261" y="4581"/>
                  </a:lnTo>
                  <a:lnTo>
                    <a:pt x="215" y="4588"/>
                  </a:lnTo>
                  <a:lnTo>
                    <a:pt x="174" y="4594"/>
                  </a:lnTo>
                  <a:lnTo>
                    <a:pt x="135" y="4598"/>
                  </a:lnTo>
                  <a:lnTo>
                    <a:pt x="102" y="4601"/>
                  </a:lnTo>
                  <a:lnTo>
                    <a:pt x="72" y="4603"/>
                  </a:lnTo>
                  <a:lnTo>
                    <a:pt x="47" y="4604"/>
                  </a:lnTo>
                  <a:lnTo>
                    <a:pt x="12" y="4605"/>
                  </a:lnTo>
                  <a:lnTo>
                    <a:pt x="0" y="4605"/>
                  </a:lnTo>
                  <a:lnTo>
                    <a:pt x="17" y="4616"/>
                  </a:lnTo>
                  <a:lnTo>
                    <a:pt x="68" y="4645"/>
                  </a:lnTo>
                  <a:lnTo>
                    <a:pt x="105" y="4666"/>
                  </a:lnTo>
                  <a:lnTo>
                    <a:pt x="150" y="4689"/>
                  </a:lnTo>
                  <a:lnTo>
                    <a:pt x="201" y="4714"/>
                  </a:lnTo>
                  <a:lnTo>
                    <a:pt x="258" y="4743"/>
                  </a:lnTo>
                  <a:lnTo>
                    <a:pt x="321" y="4773"/>
                  </a:lnTo>
                  <a:lnTo>
                    <a:pt x="390" y="4802"/>
                  </a:lnTo>
                  <a:lnTo>
                    <a:pt x="466" y="4833"/>
                  </a:lnTo>
                  <a:lnTo>
                    <a:pt x="545" y="4863"/>
                  </a:lnTo>
                  <a:lnTo>
                    <a:pt x="587" y="4878"/>
                  </a:lnTo>
                  <a:lnTo>
                    <a:pt x="630" y="4893"/>
                  </a:lnTo>
                  <a:lnTo>
                    <a:pt x="673" y="4908"/>
                  </a:lnTo>
                  <a:lnTo>
                    <a:pt x="718" y="4921"/>
                  </a:lnTo>
                  <a:lnTo>
                    <a:pt x="764" y="4935"/>
                  </a:lnTo>
                  <a:lnTo>
                    <a:pt x="811" y="4949"/>
                  </a:lnTo>
                  <a:lnTo>
                    <a:pt x="858" y="4961"/>
                  </a:lnTo>
                  <a:lnTo>
                    <a:pt x="907" y="4973"/>
                  </a:lnTo>
                  <a:lnTo>
                    <a:pt x="956" y="4983"/>
                  </a:lnTo>
                  <a:lnTo>
                    <a:pt x="1006" y="4995"/>
                  </a:lnTo>
                  <a:lnTo>
                    <a:pt x="1057" y="5004"/>
                  </a:lnTo>
                  <a:lnTo>
                    <a:pt x="1108" y="5012"/>
                  </a:lnTo>
                  <a:lnTo>
                    <a:pt x="1160" y="5020"/>
                  </a:lnTo>
                  <a:lnTo>
                    <a:pt x="1213" y="5026"/>
                  </a:lnTo>
                  <a:lnTo>
                    <a:pt x="1266" y="5032"/>
                  </a:lnTo>
                  <a:lnTo>
                    <a:pt x="1320" y="5036"/>
                  </a:lnTo>
                  <a:lnTo>
                    <a:pt x="1374" y="5039"/>
                  </a:lnTo>
                  <a:lnTo>
                    <a:pt x="1429" y="5040"/>
                  </a:lnTo>
                  <a:lnTo>
                    <a:pt x="1484" y="5041"/>
                  </a:lnTo>
                  <a:lnTo>
                    <a:pt x="1539" y="5040"/>
                  </a:lnTo>
                  <a:lnTo>
                    <a:pt x="1594" y="5037"/>
                  </a:lnTo>
                  <a:lnTo>
                    <a:pt x="1650" y="5033"/>
                  </a:lnTo>
                  <a:lnTo>
                    <a:pt x="1706" y="5027"/>
                  </a:lnTo>
                  <a:lnTo>
                    <a:pt x="1762" y="5019"/>
                  </a:lnTo>
                  <a:lnTo>
                    <a:pt x="1818" y="5010"/>
                  </a:lnTo>
                  <a:lnTo>
                    <a:pt x="1874" y="4999"/>
                  </a:lnTo>
                  <a:lnTo>
                    <a:pt x="1930" y="4985"/>
                  </a:lnTo>
                  <a:lnTo>
                    <a:pt x="1986" y="4970"/>
                  </a:lnTo>
                  <a:lnTo>
                    <a:pt x="2043" y="4953"/>
                  </a:lnTo>
                  <a:lnTo>
                    <a:pt x="2099" y="4933"/>
                  </a:lnTo>
                  <a:lnTo>
                    <a:pt x="2155" y="4912"/>
                  </a:lnTo>
                  <a:lnTo>
                    <a:pt x="2210" y="4888"/>
                  </a:lnTo>
                  <a:lnTo>
                    <a:pt x="2265" y="4862"/>
                  </a:lnTo>
                  <a:lnTo>
                    <a:pt x="2320" y="4834"/>
                  </a:lnTo>
                  <a:lnTo>
                    <a:pt x="2375" y="4802"/>
                  </a:lnTo>
                  <a:lnTo>
                    <a:pt x="2429" y="4768"/>
                  </a:lnTo>
                  <a:lnTo>
                    <a:pt x="2455" y="4751"/>
                  </a:lnTo>
                  <a:lnTo>
                    <a:pt x="2482" y="4733"/>
                  </a:lnTo>
                  <a:lnTo>
                    <a:pt x="2508" y="4713"/>
                  </a:lnTo>
                  <a:lnTo>
                    <a:pt x="2535" y="4694"/>
                  </a:lnTo>
                  <a:lnTo>
                    <a:pt x="2561" y="4673"/>
                  </a:lnTo>
                  <a:lnTo>
                    <a:pt x="2588" y="4652"/>
                  </a:lnTo>
                  <a:lnTo>
                    <a:pt x="2614" y="4630"/>
                  </a:lnTo>
                  <a:lnTo>
                    <a:pt x="2639" y="4608"/>
                  </a:lnTo>
                  <a:lnTo>
                    <a:pt x="2661" y="4588"/>
                  </a:lnTo>
                  <a:lnTo>
                    <a:pt x="2681" y="4569"/>
                  </a:lnTo>
                  <a:lnTo>
                    <a:pt x="2701" y="4547"/>
                  </a:lnTo>
                  <a:lnTo>
                    <a:pt x="2719" y="4527"/>
                  </a:lnTo>
                  <a:lnTo>
                    <a:pt x="2737" y="4506"/>
                  </a:lnTo>
                  <a:lnTo>
                    <a:pt x="2755" y="4483"/>
                  </a:lnTo>
                  <a:lnTo>
                    <a:pt x="2771" y="4461"/>
                  </a:lnTo>
                  <a:lnTo>
                    <a:pt x="2786" y="4438"/>
                  </a:lnTo>
                  <a:lnTo>
                    <a:pt x="2800" y="4415"/>
                  </a:lnTo>
                  <a:lnTo>
                    <a:pt x="2815" y="4392"/>
                  </a:lnTo>
                  <a:lnTo>
                    <a:pt x="2827" y="4367"/>
                  </a:lnTo>
                  <a:lnTo>
                    <a:pt x="2839" y="4344"/>
                  </a:lnTo>
                  <a:lnTo>
                    <a:pt x="2850" y="4319"/>
                  </a:lnTo>
                  <a:lnTo>
                    <a:pt x="2861" y="4294"/>
                  </a:lnTo>
                  <a:lnTo>
                    <a:pt x="2871" y="4268"/>
                  </a:lnTo>
                  <a:lnTo>
                    <a:pt x="2880" y="4243"/>
                  </a:lnTo>
                  <a:lnTo>
                    <a:pt x="2887" y="4217"/>
                  </a:lnTo>
                  <a:lnTo>
                    <a:pt x="2894" y="4192"/>
                  </a:lnTo>
                  <a:lnTo>
                    <a:pt x="2900" y="4166"/>
                  </a:lnTo>
                  <a:lnTo>
                    <a:pt x="2906" y="4140"/>
                  </a:lnTo>
                  <a:lnTo>
                    <a:pt x="2910" y="4113"/>
                  </a:lnTo>
                  <a:lnTo>
                    <a:pt x="2915" y="4087"/>
                  </a:lnTo>
                  <a:lnTo>
                    <a:pt x="2918" y="4061"/>
                  </a:lnTo>
                  <a:lnTo>
                    <a:pt x="2919" y="4034"/>
                  </a:lnTo>
                  <a:lnTo>
                    <a:pt x="2921" y="4008"/>
                  </a:lnTo>
                  <a:lnTo>
                    <a:pt x="2921" y="3981"/>
                  </a:lnTo>
                  <a:lnTo>
                    <a:pt x="2920" y="3955"/>
                  </a:lnTo>
                  <a:lnTo>
                    <a:pt x="2919" y="3928"/>
                  </a:lnTo>
                  <a:lnTo>
                    <a:pt x="2917" y="3901"/>
                  </a:lnTo>
                  <a:lnTo>
                    <a:pt x="2912" y="3874"/>
                  </a:lnTo>
                  <a:lnTo>
                    <a:pt x="2909" y="3849"/>
                  </a:lnTo>
                  <a:lnTo>
                    <a:pt x="2904" y="3822"/>
                  </a:lnTo>
                  <a:lnTo>
                    <a:pt x="4946" y="532"/>
                  </a:lnTo>
                  <a:close/>
                  <a:moveTo>
                    <a:pt x="2479" y="3126"/>
                  </a:moveTo>
                  <a:lnTo>
                    <a:pt x="2732" y="2726"/>
                  </a:lnTo>
                  <a:lnTo>
                    <a:pt x="3096" y="2957"/>
                  </a:lnTo>
                  <a:lnTo>
                    <a:pt x="2842" y="3358"/>
                  </a:lnTo>
                  <a:lnTo>
                    <a:pt x="2479" y="3126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4"/>
            </p:custDataLst>
          </p:nvPr>
        </p:nvGrpSpPr>
        <p:grpSpPr>
          <a:xfrm>
            <a:off x="5564719" y="3105975"/>
            <a:ext cx="1008000" cy="1008000"/>
            <a:chOff x="5638800" y="2971800"/>
            <a:chExt cx="914400" cy="914400"/>
          </a:xfrm>
        </p:grpSpPr>
        <p:sp>
          <p:nvSpPr>
            <p:cNvPr id="27" name="椭圆 26"/>
            <p:cNvSpPr/>
            <p:nvPr>
              <p:custDataLst>
                <p:tags r:id="rId21"/>
              </p:custDataLst>
            </p:nvPr>
          </p:nvSpPr>
          <p:spPr>
            <a:xfrm>
              <a:off x="5638800" y="2971800"/>
              <a:ext cx="914400" cy="914400"/>
            </a:xfrm>
            <a:prstGeom prst="ellipse">
              <a:avLst/>
            </a:prstGeom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rgbClr val="FE8A57">
                <a:shade val="50000"/>
              </a:srgbClr>
            </a:lnRef>
            <a:fillRef idx="1">
              <a:srgbClr val="FE8A57"/>
            </a:fillRef>
            <a:effectRef idx="0">
              <a:srgbClr val="FE8A57"/>
            </a:effectRef>
            <a:fontRef idx="minor">
              <a:sysClr val="window" lastClr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28" name="KSO_Shape"/>
            <p:cNvSpPr/>
            <p:nvPr>
              <p:custDataLst>
                <p:tags r:id="rId22"/>
              </p:custDataLst>
            </p:nvPr>
          </p:nvSpPr>
          <p:spPr bwMode="auto">
            <a:xfrm flipH="1">
              <a:off x="5934850" y="3249613"/>
              <a:ext cx="322300" cy="358774"/>
            </a:xfrm>
            <a:custGeom>
              <a:avLst/>
              <a:gdLst>
                <a:gd name="T0" fmla="*/ 324081616 w 7313"/>
                <a:gd name="T1" fmla="*/ 0 h 8141"/>
                <a:gd name="T2" fmla="*/ 339365365 w 7313"/>
                <a:gd name="T3" fmla="*/ 6789765 h 8141"/>
                <a:gd name="T4" fmla="*/ 339639393 w 7313"/>
                <a:gd name="T5" fmla="*/ 26009182 h 8141"/>
                <a:gd name="T6" fmla="*/ 326382416 w 7313"/>
                <a:gd name="T7" fmla="*/ 33127484 h 8141"/>
                <a:gd name="T8" fmla="*/ 340954068 w 7313"/>
                <a:gd name="T9" fmla="*/ 36139074 h 8141"/>
                <a:gd name="T10" fmla="*/ 364619402 w 7313"/>
                <a:gd name="T11" fmla="*/ 25187839 h 8141"/>
                <a:gd name="T12" fmla="*/ 386367247 w 7313"/>
                <a:gd name="T13" fmla="*/ 35591512 h 8141"/>
                <a:gd name="T14" fmla="*/ 395296418 w 7313"/>
                <a:gd name="T15" fmla="*/ 52018598 h 8141"/>
                <a:gd name="T16" fmla="*/ 400445838 w 7313"/>
                <a:gd name="T17" fmla="*/ 76604119 h 8141"/>
                <a:gd name="T18" fmla="*/ 386257496 w 7313"/>
                <a:gd name="T19" fmla="*/ 111593547 h 8141"/>
                <a:gd name="T20" fmla="*/ 345555668 w 7313"/>
                <a:gd name="T21" fmla="*/ 148663476 h 8141"/>
                <a:gd name="T22" fmla="*/ 311043908 w 7313"/>
                <a:gd name="T23" fmla="*/ 169525578 h 8141"/>
                <a:gd name="T24" fmla="*/ 317288969 w 7313"/>
                <a:gd name="T25" fmla="*/ 180531569 h 8141"/>
                <a:gd name="T26" fmla="*/ 326053864 w 7313"/>
                <a:gd name="T27" fmla="*/ 197177679 h 8141"/>
                <a:gd name="T28" fmla="*/ 312523094 w 7313"/>
                <a:gd name="T29" fmla="*/ 210154892 h 8141"/>
                <a:gd name="T30" fmla="*/ 284584946 w 7313"/>
                <a:gd name="T31" fmla="*/ 217985025 h 8141"/>
                <a:gd name="T32" fmla="*/ 253798179 w 7313"/>
                <a:gd name="T33" fmla="*/ 242515790 h 8141"/>
                <a:gd name="T34" fmla="*/ 237473548 w 7313"/>
                <a:gd name="T35" fmla="*/ 260530805 h 8141"/>
                <a:gd name="T36" fmla="*/ 245855132 w 7313"/>
                <a:gd name="T37" fmla="*/ 279093147 h 8141"/>
                <a:gd name="T38" fmla="*/ 233091217 w 7313"/>
                <a:gd name="T39" fmla="*/ 290975236 h 8141"/>
                <a:gd name="T40" fmla="*/ 229914045 w 7313"/>
                <a:gd name="T41" fmla="*/ 321529181 h 8141"/>
                <a:gd name="T42" fmla="*/ 254620027 w 7313"/>
                <a:gd name="T43" fmla="*/ 354656899 h 8141"/>
                <a:gd name="T44" fmla="*/ 266069032 w 7313"/>
                <a:gd name="T45" fmla="*/ 365827158 h 8141"/>
                <a:gd name="T46" fmla="*/ 282284147 w 7313"/>
                <a:gd name="T47" fmla="*/ 389974630 h 8141"/>
                <a:gd name="T48" fmla="*/ 284913498 w 7313"/>
                <a:gd name="T49" fmla="*/ 407441849 h 8141"/>
                <a:gd name="T50" fmla="*/ 290720256 w 7313"/>
                <a:gd name="T51" fmla="*/ 422061981 h 8141"/>
                <a:gd name="T52" fmla="*/ 274340866 w 7313"/>
                <a:gd name="T53" fmla="*/ 434984438 h 8141"/>
                <a:gd name="T54" fmla="*/ 211014586 w 7313"/>
                <a:gd name="T55" fmla="*/ 445552379 h 8141"/>
                <a:gd name="T56" fmla="*/ 137499219 w 7313"/>
                <a:gd name="T57" fmla="*/ 438324565 h 8141"/>
                <a:gd name="T58" fmla="*/ 111423568 w 7313"/>
                <a:gd name="T59" fmla="*/ 425894913 h 8141"/>
                <a:gd name="T60" fmla="*/ 115751374 w 7313"/>
                <a:gd name="T61" fmla="*/ 407551362 h 8141"/>
                <a:gd name="T62" fmla="*/ 118654753 w 7313"/>
                <a:gd name="T63" fmla="*/ 389810362 h 8141"/>
                <a:gd name="T64" fmla="*/ 134650599 w 7313"/>
                <a:gd name="T65" fmla="*/ 365443865 h 8141"/>
                <a:gd name="T66" fmla="*/ 146318873 w 7313"/>
                <a:gd name="T67" fmla="*/ 354383118 h 8141"/>
                <a:gd name="T68" fmla="*/ 170860579 w 7313"/>
                <a:gd name="T69" fmla="*/ 321310156 h 8141"/>
                <a:gd name="T70" fmla="*/ 165984952 w 7313"/>
                <a:gd name="T71" fmla="*/ 290372919 h 8141"/>
                <a:gd name="T72" fmla="*/ 154700223 w 7313"/>
                <a:gd name="T73" fmla="*/ 275479240 h 8141"/>
                <a:gd name="T74" fmla="*/ 165218097 w 7313"/>
                <a:gd name="T75" fmla="*/ 257354713 h 8141"/>
                <a:gd name="T76" fmla="*/ 145004197 w 7313"/>
                <a:gd name="T77" fmla="*/ 241475423 h 8141"/>
                <a:gd name="T78" fmla="*/ 114710492 w 7313"/>
                <a:gd name="T79" fmla="*/ 216287583 h 8141"/>
                <a:gd name="T80" fmla="*/ 88689599 w 7313"/>
                <a:gd name="T81" fmla="*/ 210319160 h 8141"/>
                <a:gd name="T82" fmla="*/ 75158829 w 7313"/>
                <a:gd name="T83" fmla="*/ 199203657 h 8141"/>
                <a:gd name="T84" fmla="*/ 81403890 w 7313"/>
                <a:gd name="T85" fmla="*/ 181900473 h 8141"/>
                <a:gd name="T86" fmla="*/ 92469585 w 7313"/>
                <a:gd name="T87" fmla="*/ 173796559 h 8141"/>
                <a:gd name="T88" fmla="*/ 63545314 w 7313"/>
                <a:gd name="T89" fmla="*/ 152934458 h 8141"/>
                <a:gd name="T90" fmla="*/ 18351404 w 7313"/>
                <a:gd name="T91" fmla="*/ 116904896 h 8141"/>
                <a:gd name="T92" fmla="*/ 602579 w 7313"/>
                <a:gd name="T93" fmla="*/ 79889490 h 8141"/>
                <a:gd name="T94" fmla="*/ 5039902 w 7313"/>
                <a:gd name="T95" fmla="*/ 52675672 h 8141"/>
                <a:gd name="T96" fmla="*/ 12654398 w 7313"/>
                <a:gd name="T97" fmla="*/ 39205653 h 8141"/>
                <a:gd name="T98" fmla="*/ 30896284 w 7313"/>
                <a:gd name="T99" fmla="*/ 25625889 h 8141"/>
                <a:gd name="T100" fmla="*/ 57026460 w 7313"/>
                <a:gd name="T101" fmla="*/ 32744191 h 8141"/>
                <a:gd name="T102" fmla="*/ 78171725 w 7313"/>
                <a:gd name="T103" fmla="*/ 41067363 h 8141"/>
                <a:gd name="T104" fmla="*/ 60751686 w 7313"/>
                <a:gd name="T105" fmla="*/ 25461620 h 8141"/>
                <a:gd name="T106" fmla="*/ 62559424 w 7313"/>
                <a:gd name="T107" fmla="*/ 5366105 h 8141"/>
                <a:gd name="T108" fmla="*/ 53246708 w 7313"/>
                <a:gd name="T109" fmla="*/ 102722814 h 8141"/>
                <a:gd name="T110" fmla="*/ 87046372 w 7313"/>
                <a:gd name="T111" fmla="*/ 132455649 h 8141"/>
                <a:gd name="T112" fmla="*/ 65079258 w 7313"/>
                <a:gd name="T113" fmla="*/ 79287172 h 8141"/>
                <a:gd name="T114" fmla="*/ 51164944 w 7313"/>
                <a:gd name="T115" fmla="*/ 85803156 h 8141"/>
                <a:gd name="T116" fmla="*/ 315042928 w 7313"/>
                <a:gd name="T117" fmla="*/ 102558545 h 8141"/>
                <a:gd name="T118" fmla="*/ 341228096 w 7313"/>
                <a:gd name="T119" fmla="*/ 111319533 h 8141"/>
                <a:gd name="T120" fmla="*/ 350759846 w 7313"/>
                <a:gd name="T121" fmla="*/ 89252795 h 8141"/>
                <a:gd name="T122" fmla="*/ 341611406 w 7313"/>
                <a:gd name="T123" fmla="*/ 79068147 h 81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313" h="8141">
                  <a:moveTo>
                    <a:pt x="1162" y="79"/>
                  </a:moveTo>
                  <a:lnTo>
                    <a:pt x="1162" y="79"/>
                  </a:lnTo>
                  <a:lnTo>
                    <a:pt x="1173" y="69"/>
                  </a:lnTo>
                  <a:lnTo>
                    <a:pt x="1185" y="60"/>
                  </a:lnTo>
                  <a:lnTo>
                    <a:pt x="1198" y="51"/>
                  </a:lnTo>
                  <a:lnTo>
                    <a:pt x="1211" y="42"/>
                  </a:lnTo>
                  <a:lnTo>
                    <a:pt x="1224" y="35"/>
                  </a:lnTo>
                  <a:lnTo>
                    <a:pt x="1238" y="28"/>
                  </a:lnTo>
                  <a:lnTo>
                    <a:pt x="1252" y="23"/>
                  </a:lnTo>
                  <a:lnTo>
                    <a:pt x="1266" y="17"/>
                  </a:lnTo>
                  <a:lnTo>
                    <a:pt x="1282" y="13"/>
                  </a:lnTo>
                  <a:lnTo>
                    <a:pt x="1296" y="10"/>
                  </a:lnTo>
                  <a:lnTo>
                    <a:pt x="1326" y="4"/>
                  </a:lnTo>
                  <a:lnTo>
                    <a:pt x="1357" y="1"/>
                  </a:lnTo>
                  <a:lnTo>
                    <a:pt x="1388" y="0"/>
                  </a:lnTo>
                  <a:lnTo>
                    <a:pt x="5916" y="0"/>
                  </a:lnTo>
                  <a:lnTo>
                    <a:pt x="5936" y="0"/>
                  </a:lnTo>
                  <a:lnTo>
                    <a:pt x="5954" y="0"/>
                  </a:lnTo>
                  <a:lnTo>
                    <a:pt x="5973" y="2"/>
                  </a:lnTo>
                  <a:lnTo>
                    <a:pt x="5992" y="4"/>
                  </a:lnTo>
                  <a:lnTo>
                    <a:pt x="6011" y="8"/>
                  </a:lnTo>
                  <a:lnTo>
                    <a:pt x="6029" y="13"/>
                  </a:lnTo>
                  <a:lnTo>
                    <a:pt x="6048" y="18"/>
                  </a:lnTo>
                  <a:lnTo>
                    <a:pt x="6065" y="25"/>
                  </a:lnTo>
                  <a:lnTo>
                    <a:pt x="6083" y="31"/>
                  </a:lnTo>
                  <a:lnTo>
                    <a:pt x="6099" y="40"/>
                  </a:lnTo>
                  <a:lnTo>
                    <a:pt x="6115" y="50"/>
                  </a:lnTo>
                  <a:lnTo>
                    <a:pt x="6132" y="61"/>
                  </a:lnTo>
                  <a:lnTo>
                    <a:pt x="6146" y="72"/>
                  </a:lnTo>
                  <a:lnTo>
                    <a:pt x="6160" y="85"/>
                  </a:lnTo>
                  <a:lnTo>
                    <a:pt x="6173" y="99"/>
                  </a:lnTo>
                  <a:lnTo>
                    <a:pt x="6186" y="113"/>
                  </a:lnTo>
                  <a:lnTo>
                    <a:pt x="6195" y="124"/>
                  </a:lnTo>
                  <a:lnTo>
                    <a:pt x="6202" y="136"/>
                  </a:lnTo>
                  <a:lnTo>
                    <a:pt x="6210" y="148"/>
                  </a:lnTo>
                  <a:lnTo>
                    <a:pt x="6216" y="160"/>
                  </a:lnTo>
                  <a:lnTo>
                    <a:pt x="6223" y="172"/>
                  </a:lnTo>
                  <a:lnTo>
                    <a:pt x="6228" y="185"/>
                  </a:lnTo>
                  <a:lnTo>
                    <a:pt x="6238" y="211"/>
                  </a:lnTo>
                  <a:lnTo>
                    <a:pt x="6245" y="237"/>
                  </a:lnTo>
                  <a:lnTo>
                    <a:pt x="6249" y="264"/>
                  </a:lnTo>
                  <a:lnTo>
                    <a:pt x="6251" y="292"/>
                  </a:lnTo>
                  <a:lnTo>
                    <a:pt x="6251" y="319"/>
                  </a:lnTo>
                  <a:lnTo>
                    <a:pt x="6249" y="348"/>
                  </a:lnTo>
                  <a:lnTo>
                    <a:pt x="6243" y="375"/>
                  </a:lnTo>
                  <a:lnTo>
                    <a:pt x="6236" y="401"/>
                  </a:lnTo>
                  <a:lnTo>
                    <a:pt x="6226" y="427"/>
                  </a:lnTo>
                  <a:lnTo>
                    <a:pt x="6221" y="439"/>
                  </a:lnTo>
                  <a:lnTo>
                    <a:pt x="6214" y="452"/>
                  </a:lnTo>
                  <a:lnTo>
                    <a:pt x="6208" y="464"/>
                  </a:lnTo>
                  <a:lnTo>
                    <a:pt x="6200" y="475"/>
                  </a:lnTo>
                  <a:lnTo>
                    <a:pt x="6191" y="487"/>
                  </a:lnTo>
                  <a:lnTo>
                    <a:pt x="6183" y="498"/>
                  </a:lnTo>
                  <a:lnTo>
                    <a:pt x="6173" y="508"/>
                  </a:lnTo>
                  <a:lnTo>
                    <a:pt x="6163" y="517"/>
                  </a:lnTo>
                  <a:lnTo>
                    <a:pt x="6151" y="530"/>
                  </a:lnTo>
                  <a:lnTo>
                    <a:pt x="6137" y="542"/>
                  </a:lnTo>
                  <a:lnTo>
                    <a:pt x="6123" y="552"/>
                  </a:lnTo>
                  <a:lnTo>
                    <a:pt x="6109" y="562"/>
                  </a:lnTo>
                  <a:lnTo>
                    <a:pt x="6093" y="571"/>
                  </a:lnTo>
                  <a:lnTo>
                    <a:pt x="6077" y="578"/>
                  </a:lnTo>
                  <a:lnTo>
                    <a:pt x="6061" y="585"/>
                  </a:lnTo>
                  <a:lnTo>
                    <a:pt x="6045" y="590"/>
                  </a:lnTo>
                  <a:lnTo>
                    <a:pt x="6027" y="594"/>
                  </a:lnTo>
                  <a:lnTo>
                    <a:pt x="6010" y="599"/>
                  </a:lnTo>
                  <a:lnTo>
                    <a:pt x="5992" y="602"/>
                  </a:lnTo>
                  <a:lnTo>
                    <a:pt x="5975" y="604"/>
                  </a:lnTo>
                  <a:lnTo>
                    <a:pt x="5958" y="605"/>
                  </a:lnTo>
                  <a:lnTo>
                    <a:pt x="5939" y="606"/>
                  </a:lnTo>
                  <a:lnTo>
                    <a:pt x="5922" y="606"/>
                  </a:lnTo>
                  <a:lnTo>
                    <a:pt x="5904" y="606"/>
                  </a:lnTo>
                  <a:lnTo>
                    <a:pt x="5870" y="894"/>
                  </a:lnTo>
                  <a:lnTo>
                    <a:pt x="5908" y="876"/>
                  </a:lnTo>
                  <a:lnTo>
                    <a:pt x="5947" y="858"/>
                  </a:lnTo>
                  <a:lnTo>
                    <a:pt x="5985" y="840"/>
                  </a:lnTo>
                  <a:lnTo>
                    <a:pt x="6024" y="824"/>
                  </a:lnTo>
                  <a:lnTo>
                    <a:pt x="6103" y="793"/>
                  </a:lnTo>
                  <a:lnTo>
                    <a:pt x="6183" y="764"/>
                  </a:lnTo>
                  <a:lnTo>
                    <a:pt x="6186" y="750"/>
                  </a:lnTo>
                  <a:lnTo>
                    <a:pt x="6189" y="737"/>
                  </a:lnTo>
                  <a:lnTo>
                    <a:pt x="6199" y="710"/>
                  </a:lnTo>
                  <a:lnTo>
                    <a:pt x="6210" y="685"/>
                  </a:lnTo>
                  <a:lnTo>
                    <a:pt x="6224" y="660"/>
                  </a:lnTo>
                  <a:lnTo>
                    <a:pt x="6239" y="637"/>
                  </a:lnTo>
                  <a:lnTo>
                    <a:pt x="6255" y="615"/>
                  </a:lnTo>
                  <a:lnTo>
                    <a:pt x="6274" y="594"/>
                  </a:lnTo>
                  <a:lnTo>
                    <a:pt x="6295" y="576"/>
                  </a:lnTo>
                  <a:lnTo>
                    <a:pt x="6316" y="558"/>
                  </a:lnTo>
                  <a:lnTo>
                    <a:pt x="6339" y="541"/>
                  </a:lnTo>
                  <a:lnTo>
                    <a:pt x="6363" y="527"/>
                  </a:lnTo>
                  <a:lnTo>
                    <a:pt x="6387" y="514"/>
                  </a:lnTo>
                  <a:lnTo>
                    <a:pt x="6413" y="502"/>
                  </a:lnTo>
                  <a:lnTo>
                    <a:pt x="6439" y="491"/>
                  </a:lnTo>
                  <a:lnTo>
                    <a:pt x="6465" y="483"/>
                  </a:lnTo>
                  <a:lnTo>
                    <a:pt x="6492" y="476"/>
                  </a:lnTo>
                  <a:lnTo>
                    <a:pt x="6524" y="469"/>
                  </a:lnTo>
                  <a:lnTo>
                    <a:pt x="6556" y="465"/>
                  </a:lnTo>
                  <a:lnTo>
                    <a:pt x="6590" y="462"/>
                  </a:lnTo>
                  <a:lnTo>
                    <a:pt x="6623" y="460"/>
                  </a:lnTo>
                  <a:lnTo>
                    <a:pt x="6656" y="460"/>
                  </a:lnTo>
                  <a:lnTo>
                    <a:pt x="6690" y="461"/>
                  </a:lnTo>
                  <a:lnTo>
                    <a:pt x="6723" y="464"/>
                  </a:lnTo>
                  <a:lnTo>
                    <a:pt x="6755" y="469"/>
                  </a:lnTo>
                  <a:lnTo>
                    <a:pt x="6788" y="476"/>
                  </a:lnTo>
                  <a:lnTo>
                    <a:pt x="6820" y="485"/>
                  </a:lnTo>
                  <a:lnTo>
                    <a:pt x="6851" y="496"/>
                  </a:lnTo>
                  <a:lnTo>
                    <a:pt x="6881" y="508"/>
                  </a:lnTo>
                  <a:lnTo>
                    <a:pt x="6911" y="523"/>
                  </a:lnTo>
                  <a:lnTo>
                    <a:pt x="6939" y="539"/>
                  </a:lnTo>
                  <a:lnTo>
                    <a:pt x="6966" y="559"/>
                  </a:lnTo>
                  <a:lnTo>
                    <a:pt x="6979" y="568"/>
                  </a:lnTo>
                  <a:lnTo>
                    <a:pt x="6992" y="579"/>
                  </a:lnTo>
                  <a:lnTo>
                    <a:pt x="7006" y="592"/>
                  </a:lnTo>
                  <a:lnTo>
                    <a:pt x="7020" y="605"/>
                  </a:lnTo>
                  <a:lnTo>
                    <a:pt x="7031" y="619"/>
                  </a:lnTo>
                  <a:lnTo>
                    <a:pt x="7043" y="635"/>
                  </a:lnTo>
                  <a:lnTo>
                    <a:pt x="7053" y="650"/>
                  </a:lnTo>
                  <a:lnTo>
                    <a:pt x="7063" y="666"/>
                  </a:lnTo>
                  <a:lnTo>
                    <a:pt x="7072" y="683"/>
                  </a:lnTo>
                  <a:lnTo>
                    <a:pt x="7079" y="700"/>
                  </a:lnTo>
                  <a:lnTo>
                    <a:pt x="7086" y="717"/>
                  </a:lnTo>
                  <a:lnTo>
                    <a:pt x="7091" y="736"/>
                  </a:lnTo>
                  <a:lnTo>
                    <a:pt x="7095" y="753"/>
                  </a:lnTo>
                  <a:lnTo>
                    <a:pt x="7098" y="772"/>
                  </a:lnTo>
                  <a:lnTo>
                    <a:pt x="7100" y="791"/>
                  </a:lnTo>
                  <a:lnTo>
                    <a:pt x="7100" y="810"/>
                  </a:lnTo>
                  <a:lnTo>
                    <a:pt x="7099" y="828"/>
                  </a:lnTo>
                  <a:lnTo>
                    <a:pt x="7097" y="848"/>
                  </a:lnTo>
                  <a:lnTo>
                    <a:pt x="7121" y="864"/>
                  </a:lnTo>
                  <a:lnTo>
                    <a:pt x="7143" y="881"/>
                  </a:lnTo>
                  <a:lnTo>
                    <a:pt x="7165" y="899"/>
                  </a:lnTo>
                  <a:lnTo>
                    <a:pt x="7187" y="918"/>
                  </a:lnTo>
                  <a:lnTo>
                    <a:pt x="7206" y="939"/>
                  </a:lnTo>
                  <a:lnTo>
                    <a:pt x="7216" y="950"/>
                  </a:lnTo>
                  <a:lnTo>
                    <a:pt x="7225" y="961"/>
                  </a:lnTo>
                  <a:lnTo>
                    <a:pt x="7233" y="973"/>
                  </a:lnTo>
                  <a:lnTo>
                    <a:pt x="7240" y="985"/>
                  </a:lnTo>
                  <a:lnTo>
                    <a:pt x="7247" y="998"/>
                  </a:lnTo>
                  <a:lnTo>
                    <a:pt x="7253" y="1011"/>
                  </a:lnTo>
                  <a:lnTo>
                    <a:pt x="7265" y="1041"/>
                  </a:lnTo>
                  <a:lnTo>
                    <a:pt x="7276" y="1073"/>
                  </a:lnTo>
                  <a:lnTo>
                    <a:pt x="7285" y="1104"/>
                  </a:lnTo>
                  <a:lnTo>
                    <a:pt x="7293" y="1137"/>
                  </a:lnTo>
                  <a:lnTo>
                    <a:pt x="7300" y="1168"/>
                  </a:lnTo>
                  <a:lnTo>
                    <a:pt x="7305" y="1201"/>
                  </a:lnTo>
                  <a:lnTo>
                    <a:pt x="7309" y="1234"/>
                  </a:lnTo>
                  <a:lnTo>
                    <a:pt x="7312" y="1267"/>
                  </a:lnTo>
                  <a:lnTo>
                    <a:pt x="7313" y="1300"/>
                  </a:lnTo>
                  <a:lnTo>
                    <a:pt x="7313" y="1333"/>
                  </a:lnTo>
                  <a:lnTo>
                    <a:pt x="7312" y="1366"/>
                  </a:lnTo>
                  <a:lnTo>
                    <a:pt x="7310" y="1399"/>
                  </a:lnTo>
                  <a:lnTo>
                    <a:pt x="7306" y="1431"/>
                  </a:lnTo>
                  <a:lnTo>
                    <a:pt x="7302" y="1465"/>
                  </a:lnTo>
                  <a:lnTo>
                    <a:pt x="7297" y="1498"/>
                  </a:lnTo>
                  <a:lnTo>
                    <a:pt x="7290" y="1529"/>
                  </a:lnTo>
                  <a:lnTo>
                    <a:pt x="7279" y="1572"/>
                  </a:lnTo>
                  <a:lnTo>
                    <a:pt x="7267" y="1614"/>
                  </a:lnTo>
                  <a:lnTo>
                    <a:pt x="7254" y="1655"/>
                  </a:lnTo>
                  <a:lnTo>
                    <a:pt x="7239" y="1696"/>
                  </a:lnTo>
                  <a:lnTo>
                    <a:pt x="7223" y="1736"/>
                  </a:lnTo>
                  <a:lnTo>
                    <a:pt x="7205" y="1776"/>
                  </a:lnTo>
                  <a:lnTo>
                    <a:pt x="7187" y="1815"/>
                  </a:lnTo>
                  <a:lnTo>
                    <a:pt x="7166" y="1853"/>
                  </a:lnTo>
                  <a:lnTo>
                    <a:pt x="7146" y="1891"/>
                  </a:lnTo>
                  <a:lnTo>
                    <a:pt x="7123" y="1929"/>
                  </a:lnTo>
                  <a:lnTo>
                    <a:pt x="7100" y="1966"/>
                  </a:lnTo>
                  <a:lnTo>
                    <a:pt x="7076" y="2002"/>
                  </a:lnTo>
                  <a:lnTo>
                    <a:pt x="7051" y="2038"/>
                  </a:lnTo>
                  <a:lnTo>
                    <a:pt x="7026" y="2073"/>
                  </a:lnTo>
                  <a:lnTo>
                    <a:pt x="7000" y="2108"/>
                  </a:lnTo>
                  <a:lnTo>
                    <a:pt x="6973" y="2142"/>
                  </a:lnTo>
                  <a:lnTo>
                    <a:pt x="6933" y="2190"/>
                  </a:lnTo>
                  <a:lnTo>
                    <a:pt x="6891" y="2237"/>
                  </a:lnTo>
                  <a:lnTo>
                    <a:pt x="6848" y="2284"/>
                  </a:lnTo>
                  <a:lnTo>
                    <a:pt x="6804" y="2329"/>
                  </a:lnTo>
                  <a:lnTo>
                    <a:pt x="6759" y="2373"/>
                  </a:lnTo>
                  <a:lnTo>
                    <a:pt x="6713" y="2416"/>
                  </a:lnTo>
                  <a:lnTo>
                    <a:pt x="6666" y="2458"/>
                  </a:lnTo>
                  <a:lnTo>
                    <a:pt x="6617" y="2499"/>
                  </a:lnTo>
                  <a:lnTo>
                    <a:pt x="6568" y="2538"/>
                  </a:lnTo>
                  <a:lnTo>
                    <a:pt x="6518" y="2576"/>
                  </a:lnTo>
                  <a:lnTo>
                    <a:pt x="6467" y="2613"/>
                  </a:lnTo>
                  <a:lnTo>
                    <a:pt x="6415" y="2649"/>
                  </a:lnTo>
                  <a:lnTo>
                    <a:pt x="6362" y="2683"/>
                  </a:lnTo>
                  <a:lnTo>
                    <a:pt x="6308" y="2715"/>
                  </a:lnTo>
                  <a:lnTo>
                    <a:pt x="6253" y="2746"/>
                  </a:lnTo>
                  <a:lnTo>
                    <a:pt x="6198" y="2775"/>
                  </a:lnTo>
                  <a:lnTo>
                    <a:pt x="6129" y="2805"/>
                  </a:lnTo>
                  <a:lnTo>
                    <a:pt x="6062" y="2837"/>
                  </a:lnTo>
                  <a:lnTo>
                    <a:pt x="5995" y="2869"/>
                  </a:lnTo>
                  <a:lnTo>
                    <a:pt x="5962" y="2887"/>
                  </a:lnTo>
                  <a:lnTo>
                    <a:pt x="5928" y="2905"/>
                  </a:lnTo>
                  <a:lnTo>
                    <a:pt x="5897" y="2924"/>
                  </a:lnTo>
                  <a:lnTo>
                    <a:pt x="5865" y="2943"/>
                  </a:lnTo>
                  <a:lnTo>
                    <a:pt x="5834" y="2964"/>
                  </a:lnTo>
                  <a:lnTo>
                    <a:pt x="5803" y="2986"/>
                  </a:lnTo>
                  <a:lnTo>
                    <a:pt x="5774" y="3008"/>
                  </a:lnTo>
                  <a:lnTo>
                    <a:pt x="5745" y="3031"/>
                  </a:lnTo>
                  <a:lnTo>
                    <a:pt x="5717" y="3056"/>
                  </a:lnTo>
                  <a:lnTo>
                    <a:pt x="5690" y="3083"/>
                  </a:lnTo>
                  <a:lnTo>
                    <a:pt x="5678" y="3096"/>
                  </a:lnTo>
                  <a:lnTo>
                    <a:pt x="5666" y="3109"/>
                  </a:lnTo>
                  <a:lnTo>
                    <a:pt x="5657" y="3123"/>
                  </a:lnTo>
                  <a:lnTo>
                    <a:pt x="5647" y="3138"/>
                  </a:lnTo>
                  <a:lnTo>
                    <a:pt x="5638" y="3153"/>
                  </a:lnTo>
                  <a:lnTo>
                    <a:pt x="5629" y="3169"/>
                  </a:lnTo>
                  <a:lnTo>
                    <a:pt x="5615" y="3201"/>
                  </a:lnTo>
                  <a:lnTo>
                    <a:pt x="5623" y="3210"/>
                  </a:lnTo>
                  <a:lnTo>
                    <a:pt x="5632" y="3217"/>
                  </a:lnTo>
                  <a:lnTo>
                    <a:pt x="5640" y="3224"/>
                  </a:lnTo>
                  <a:lnTo>
                    <a:pt x="5650" y="3229"/>
                  </a:lnTo>
                  <a:lnTo>
                    <a:pt x="5670" y="3240"/>
                  </a:lnTo>
                  <a:lnTo>
                    <a:pt x="5690" y="3250"/>
                  </a:lnTo>
                  <a:lnTo>
                    <a:pt x="5733" y="3266"/>
                  </a:lnTo>
                  <a:lnTo>
                    <a:pt x="5753" y="3275"/>
                  </a:lnTo>
                  <a:lnTo>
                    <a:pt x="5773" y="3286"/>
                  </a:lnTo>
                  <a:lnTo>
                    <a:pt x="5792" y="3297"/>
                  </a:lnTo>
                  <a:lnTo>
                    <a:pt x="5810" y="3309"/>
                  </a:lnTo>
                  <a:lnTo>
                    <a:pt x="5828" y="3321"/>
                  </a:lnTo>
                  <a:lnTo>
                    <a:pt x="5845" y="3335"/>
                  </a:lnTo>
                  <a:lnTo>
                    <a:pt x="5861" y="3350"/>
                  </a:lnTo>
                  <a:lnTo>
                    <a:pt x="5876" y="3365"/>
                  </a:lnTo>
                  <a:lnTo>
                    <a:pt x="5890" y="3381"/>
                  </a:lnTo>
                  <a:lnTo>
                    <a:pt x="5903" y="3399"/>
                  </a:lnTo>
                  <a:lnTo>
                    <a:pt x="5915" y="3417"/>
                  </a:lnTo>
                  <a:lnTo>
                    <a:pt x="5926" y="3437"/>
                  </a:lnTo>
                  <a:lnTo>
                    <a:pt x="5935" y="3456"/>
                  </a:lnTo>
                  <a:lnTo>
                    <a:pt x="5942" y="3476"/>
                  </a:lnTo>
                  <a:lnTo>
                    <a:pt x="5948" y="3497"/>
                  </a:lnTo>
                  <a:lnTo>
                    <a:pt x="5952" y="3518"/>
                  </a:lnTo>
                  <a:lnTo>
                    <a:pt x="5954" y="3540"/>
                  </a:lnTo>
                  <a:lnTo>
                    <a:pt x="5954" y="3563"/>
                  </a:lnTo>
                  <a:lnTo>
                    <a:pt x="5954" y="3581"/>
                  </a:lnTo>
                  <a:lnTo>
                    <a:pt x="5952" y="3601"/>
                  </a:lnTo>
                  <a:lnTo>
                    <a:pt x="5948" y="3619"/>
                  </a:lnTo>
                  <a:lnTo>
                    <a:pt x="5943" y="3637"/>
                  </a:lnTo>
                  <a:lnTo>
                    <a:pt x="5936" y="3654"/>
                  </a:lnTo>
                  <a:lnTo>
                    <a:pt x="5928" y="3672"/>
                  </a:lnTo>
                  <a:lnTo>
                    <a:pt x="5918" y="3687"/>
                  </a:lnTo>
                  <a:lnTo>
                    <a:pt x="5909" y="3703"/>
                  </a:lnTo>
                  <a:lnTo>
                    <a:pt x="5897" y="3717"/>
                  </a:lnTo>
                  <a:lnTo>
                    <a:pt x="5884" y="3733"/>
                  </a:lnTo>
                  <a:lnTo>
                    <a:pt x="5871" y="3746"/>
                  </a:lnTo>
                  <a:lnTo>
                    <a:pt x="5857" y="3758"/>
                  </a:lnTo>
                  <a:lnTo>
                    <a:pt x="5841" y="3769"/>
                  </a:lnTo>
                  <a:lnTo>
                    <a:pt x="5826" y="3780"/>
                  </a:lnTo>
                  <a:lnTo>
                    <a:pt x="5810" y="3791"/>
                  </a:lnTo>
                  <a:lnTo>
                    <a:pt x="5793" y="3800"/>
                  </a:lnTo>
                  <a:lnTo>
                    <a:pt x="5765" y="3814"/>
                  </a:lnTo>
                  <a:lnTo>
                    <a:pt x="5735" y="3827"/>
                  </a:lnTo>
                  <a:lnTo>
                    <a:pt x="5705" y="3838"/>
                  </a:lnTo>
                  <a:lnTo>
                    <a:pt x="5675" y="3848"/>
                  </a:lnTo>
                  <a:lnTo>
                    <a:pt x="5643" y="3856"/>
                  </a:lnTo>
                  <a:lnTo>
                    <a:pt x="5612" y="3863"/>
                  </a:lnTo>
                  <a:lnTo>
                    <a:pt x="5580" y="3868"/>
                  </a:lnTo>
                  <a:lnTo>
                    <a:pt x="5549" y="3873"/>
                  </a:lnTo>
                  <a:lnTo>
                    <a:pt x="5517" y="3875"/>
                  </a:lnTo>
                  <a:lnTo>
                    <a:pt x="5485" y="3877"/>
                  </a:lnTo>
                  <a:lnTo>
                    <a:pt x="5452" y="3876"/>
                  </a:lnTo>
                  <a:lnTo>
                    <a:pt x="5421" y="3875"/>
                  </a:lnTo>
                  <a:lnTo>
                    <a:pt x="5388" y="3872"/>
                  </a:lnTo>
                  <a:lnTo>
                    <a:pt x="5357" y="3867"/>
                  </a:lnTo>
                  <a:lnTo>
                    <a:pt x="5325" y="3862"/>
                  </a:lnTo>
                  <a:lnTo>
                    <a:pt x="5293" y="3855"/>
                  </a:lnTo>
                  <a:lnTo>
                    <a:pt x="5270" y="3888"/>
                  </a:lnTo>
                  <a:lnTo>
                    <a:pt x="5246" y="3919"/>
                  </a:lnTo>
                  <a:lnTo>
                    <a:pt x="5221" y="3951"/>
                  </a:lnTo>
                  <a:lnTo>
                    <a:pt x="5195" y="3981"/>
                  </a:lnTo>
                  <a:lnTo>
                    <a:pt x="5168" y="4012"/>
                  </a:lnTo>
                  <a:lnTo>
                    <a:pt x="5141" y="4042"/>
                  </a:lnTo>
                  <a:lnTo>
                    <a:pt x="5114" y="4071"/>
                  </a:lnTo>
                  <a:lnTo>
                    <a:pt x="5086" y="4100"/>
                  </a:lnTo>
                  <a:lnTo>
                    <a:pt x="5057" y="4127"/>
                  </a:lnTo>
                  <a:lnTo>
                    <a:pt x="5027" y="4155"/>
                  </a:lnTo>
                  <a:lnTo>
                    <a:pt x="4997" y="4181"/>
                  </a:lnTo>
                  <a:lnTo>
                    <a:pt x="4966" y="4208"/>
                  </a:lnTo>
                  <a:lnTo>
                    <a:pt x="4935" y="4233"/>
                  </a:lnTo>
                  <a:lnTo>
                    <a:pt x="4903" y="4258"/>
                  </a:lnTo>
                  <a:lnTo>
                    <a:pt x="4871" y="4281"/>
                  </a:lnTo>
                  <a:lnTo>
                    <a:pt x="4838" y="4305"/>
                  </a:lnTo>
                  <a:lnTo>
                    <a:pt x="4805" y="4327"/>
                  </a:lnTo>
                  <a:lnTo>
                    <a:pt x="4772" y="4350"/>
                  </a:lnTo>
                  <a:lnTo>
                    <a:pt x="4737" y="4371"/>
                  </a:lnTo>
                  <a:lnTo>
                    <a:pt x="4702" y="4391"/>
                  </a:lnTo>
                  <a:lnTo>
                    <a:pt x="4667" y="4411"/>
                  </a:lnTo>
                  <a:lnTo>
                    <a:pt x="4633" y="4429"/>
                  </a:lnTo>
                  <a:lnTo>
                    <a:pt x="4597" y="4448"/>
                  </a:lnTo>
                  <a:lnTo>
                    <a:pt x="4560" y="4465"/>
                  </a:lnTo>
                  <a:lnTo>
                    <a:pt x="4524" y="4483"/>
                  </a:lnTo>
                  <a:lnTo>
                    <a:pt x="4487" y="4498"/>
                  </a:lnTo>
                  <a:lnTo>
                    <a:pt x="4449" y="4513"/>
                  </a:lnTo>
                  <a:lnTo>
                    <a:pt x="4412" y="4527"/>
                  </a:lnTo>
                  <a:lnTo>
                    <a:pt x="4374" y="4540"/>
                  </a:lnTo>
                  <a:lnTo>
                    <a:pt x="4336" y="4553"/>
                  </a:lnTo>
                  <a:lnTo>
                    <a:pt x="4297" y="4565"/>
                  </a:lnTo>
                  <a:lnTo>
                    <a:pt x="4259" y="4576"/>
                  </a:lnTo>
                  <a:lnTo>
                    <a:pt x="4270" y="4665"/>
                  </a:lnTo>
                  <a:lnTo>
                    <a:pt x="4285" y="4683"/>
                  </a:lnTo>
                  <a:lnTo>
                    <a:pt x="4299" y="4700"/>
                  </a:lnTo>
                  <a:lnTo>
                    <a:pt x="4312" y="4718"/>
                  </a:lnTo>
                  <a:lnTo>
                    <a:pt x="4324" y="4737"/>
                  </a:lnTo>
                  <a:lnTo>
                    <a:pt x="4335" y="4758"/>
                  </a:lnTo>
                  <a:lnTo>
                    <a:pt x="4343" y="4778"/>
                  </a:lnTo>
                  <a:lnTo>
                    <a:pt x="4350" y="4800"/>
                  </a:lnTo>
                  <a:lnTo>
                    <a:pt x="4354" y="4823"/>
                  </a:lnTo>
                  <a:lnTo>
                    <a:pt x="4375" y="4836"/>
                  </a:lnTo>
                  <a:lnTo>
                    <a:pt x="4396" y="4851"/>
                  </a:lnTo>
                  <a:lnTo>
                    <a:pt x="4413" y="4867"/>
                  </a:lnTo>
                  <a:lnTo>
                    <a:pt x="4430" y="4887"/>
                  </a:lnTo>
                  <a:lnTo>
                    <a:pt x="4445" y="4906"/>
                  </a:lnTo>
                  <a:lnTo>
                    <a:pt x="4458" y="4928"/>
                  </a:lnTo>
                  <a:lnTo>
                    <a:pt x="4470" y="4951"/>
                  </a:lnTo>
                  <a:lnTo>
                    <a:pt x="4478" y="4974"/>
                  </a:lnTo>
                  <a:lnTo>
                    <a:pt x="4485" y="4998"/>
                  </a:lnTo>
                  <a:lnTo>
                    <a:pt x="4489" y="5023"/>
                  </a:lnTo>
                  <a:lnTo>
                    <a:pt x="4491" y="5047"/>
                  </a:lnTo>
                  <a:lnTo>
                    <a:pt x="4491" y="5072"/>
                  </a:lnTo>
                  <a:lnTo>
                    <a:pt x="4489" y="5084"/>
                  </a:lnTo>
                  <a:lnTo>
                    <a:pt x="4488" y="5097"/>
                  </a:lnTo>
                  <a:lnTo>
                    <a:pt x="4485" y="5109"/>
                  </a:lnTo>
                  <a:lnTo>
                    <a:pt x="4482" y="5121"/>
                  </a:lnTo>
                  <a:lnTo>
                    <a:pt x="4478" y="5133"/>
                  </a:lnTo>
                  <a:lnTo>
                    <a:pt x="4473" y="5144"/>
                  </a:lnTo>
                  <a:lnTo>
                    <a:pt x="4467" y="5155"/>
                  </a:lnTo>
                  <a:lnTo>
                    <a:pt x="4462" y="5167"/>
                  </a:lnTo>
                  <a:lnTo>
                    <a:pt x="4448" y="5187"/>
                  </a:lnTo>
                  <a:lnTo>
                    <a:pt x="4433" y="5204"/>
                  </a:lnTo>
                  <a:lnTo>
                    <a:pt x="4416" y="5221"/>
                  </a:lnTo>
                  <a:lnTo>
                    <a:pt x="4399" y="5237"/>
                  </a:lnTo>
                  <a:lnTo>
                    <a:pt x="4380" y="5250"/>
                  </a:lnTo>
                  <a:lnTo>
                    <a:pt x="4361" y="5263"/>
                  </a:lnTo>
                  <a:lnTo>
                    <a:pt x="4341" y="5275"/>
                  </a:lnTo>
                  <a:lnTo>
                    <a:pt x="4321" y="5286"/>
                  </a:lnTo>
                  <a:lnTo>
                    <a:pt x="4299" y="5297"/>
                  </a:lnTo>
                  <a:lnTo>
                    <a:pt x="4277" y="5305"/>
                  </a:lnTo>
                  <a:lnTo>
                    <a:pt x="4255" y="5314"/>
                  </a:lnTo>
                  <a:lnTo>
                    <a:pt x="4233" y="5323"/>
                  </a:lnTo>
                  <a:lnTo>
                    <a:pt x="4188" y="5337"/>
                  </a:lnTo>
                  <a:lnTo>
                    <a:pt x="4143" y="5351"/>
                  </a:lnTo>
                  <a:lnTo>
                    <a:pt x="4146" y="5384"/>
                  </a:lnTo>
                  <a:lnTo>
                    <a:pt x="4148" y="5416"/>
                  </a:lnTo>
                  <a:lnTo>
                    <a:pt x="4149" y="5483"/>
                  </a:lnTo>
                  <a:lnTo>
                    <a:pt x="4150" y="5549"/>
                  </a:lnTo>
                  <a:lnTo>
                    <a:pt x="4151" y="5614"/>
                  </a:lnTo>
                  <a:lnTo>
                    <a:pt x="4153" y="5648"/>
                  </a:lnTo>
                  <a:lnTo>
                    <a:pt x="4155" y="5680"/>
                  </a:lnTo>
                  <a:lnTo>
                    <a:pt x="4159" y="5713"/>
                  </a:lnTo>
                  <a:lnTo>
                    <a:pt x="4163" y="5744"/>
                  </a:lnTo>
                  <a:lnTo>
                    <a:pt x="4170" y="5777"/>
                  </a:lnTo>
                  <a:lnTo>
                    <a:pt x="4177" y="5809"/>
                  </a:lnTo>
                  <a:lnTo>
                    <a:pt x="4186" y="5840"/>
                  </a:lnTo>
                  <a:lnTo>
                    <a:pt x="4197" y="5872"/>
                  </a:lnTo>
                  <a:lnTo>
                    <a:pt x="4214" y="5915"/>
                  </a:lnTo>
                  <a:lnTo>
                    <a:pt x="4234" y="5959"/>
                  </a:lnTo>
                  <a:lnTo>
                    <a:pt x="4254" y="6000"/>
                  </a:lnTo>
                  <a:lnTo>
                    <a:pt x="4277" y="6040"/>
                  </a:lnTo>
                  <a:lnTo>
                    <a:pt x="4301" y="6080"/>
                  </a:lnTo>
                  <a:lnTo>
                    <a:pt x="4327" y="6119"/>
                  </a:lnTo>
                  <a:lnTo>
                    <a:pt x="4353" y="6158"/>
                  </a:lnTo>
                  <a:lnTo>
                    <a:pt x="4382" y="6194"/>
                  </a:lnTo>
                  <a:lnTo>
                    <a:pt x="4411" y="6231"/>
                  </a:lnTo>
                  <a:lnTo>
                    <a:pt x="4441" y="6266"/>
                  </a:lnTo>
                  <a:lnTo>
                    <a:pt x="4472" y="6302"/>
                  </a:lnTo>
                  <a:lnTo>
                    <a:pt x="4504" y="6336"/>
                  </a:lnTo>
                  <a:lnTo>
                    <a:pt x="4536" y="6369"/>
                  </a:lnTo>
                  <a:lnTo>
                    <a:pt x="4570" y="6402"/>
                  </a:lnTo>
                  <a:lnTo>
                    <a:pt x="4603" y="6435"/>
                  </a:lnTo>
                  <a:lnTo>
                    <a:pt x="4637" y="6466"/>
                  </a:lnTo>
                  <a:lnTo>
                    <a:pt x="4648" y="6477"/>
                  </a:lnTo>
                  <a:lnTo>
                    <a:pt x="4660" y="6486"/>
                  </a:lnTo>
                  <a:lnTo>
                    <a:pt x="4673" y="6494"/>
                  </a:lnTo>
                  <a:lnTo>
                    <a:pt x="4686" y="6503"/>
                  </a:lnTo>
                  <a:lnTo>
                    <a:pt x="4712" y="6517"/>
                  </a:lnTo>
                  <a:lnTo>
                    <a:pt x="4739" y="6531"/>
                  </a:lnTo>
                  <a:lnTo>
                    <a:pt x="4765" y="6547"/>
                  </a:lnTo>
                  <a:lnTo>
                    <a:pt x="4778" y="6555"/>
                  </a:lnTo>
                  <a:lnTo>
                    <a:pt x="4790" y="6564"/>
                  </a:lnTo>
                  <a:lnTo>
                    <a:pt x="4802" y="6573"/>
                  </a:lnTo>
                  <a:lnTo>
                    <a:pt x="4813" y="6584"/>
                  </a:lnTo>
                  <a:lnTo>
                    <a:pt x="4823" y="6596"/>
                  </a:lnTo>
                  <a:lnTo>
                    <a:pt x="4832" y="6608"/>
                  </a:lnTo>
                  <a:lnTo>
                    <a:pt x="4840" y="6622"/>
                  </a:lnTo>
                  <a:lnTo>
                    <a:pt x="4847" y="6637"/>
                  </a:lnTo>
                  <a:lnTo>
                    <a:pt x="4852" y="6651"/>
                  </a:lnTo>
                  <a:lnTo>
                    <a:pt x="4855" y="6666"/>
                  </a:lnTo>
                  <a:lnTo>
                    <a:pt x="4857" y="6681"/>
                  </a:lnTo>
                  <a:lnTo>
                    <a:pt x="4858" y="6698"/>
                  </a:lnTo>
                  <a:lnTo>
                    <a:pt x="4857" y="6713"/>
                  </a:lnTo>
                  <a:lnTo>
                    <a:pt x="4855" y="6728"/>
                  </a:lnTo>
                  <a:lnTo>
                    <a:pt x="4852" y="6744"/>
                  </a:lnTo>
                  <a:lnTo>
                    <a:pt x="4849" y="6760"/>
                  </a:lnTo>
                  <a:lnTo>
                    <a:pt x="4841" y="6791"/>
                  </a:lnTo>
                  <a:lnTo>
                    <a:pt x="4833" y="6823"/>
                  </a:lnTo>
                  <a:lnTo>
                    <a:pt x="4825" y="6852"/>
                  </a:lnTo>
                  <a:lnTo>
                    <a:pt x="4865" y="6886"/>
                  </a:lnTo>
                  <a:lnTo>
                    <a:pt x="4908" y="6918"/>
                  </a:lnTo>
                  <a:lnTo>
                    <a:pt x="4992" y="6983"/>
                  </a:lnTo>
                  <a:lnTo>
                    <a:pt x="5035" y="7015"/>
                  </a:lnTo>
                  <a:lnTo>
                    <a:pt x="5076" y="7049"/>
                  </a:lnTo>
                  <a:lnTo>
                    <a:pt x="5096" y="7066"/>
                  </a:lnTo>
                  <a:lnTo>
                    <a:pt x="5115" y="7084"/>
                  </a:lnTo>
                  <a:lnTo>
                    <a:pt x="5135" y="7103"/>
                  </a:lnTo>
                  <a:lnTo>
                    <a:pt x="5153" y="7122"/>
                  </a:lnTo>
                  <a:lnTo>
                    <a:pt x="5166" y="7138"/>
                  </a:lnTo>
                  <a:lnTo>
                    <a:pt x="5179" y="7155"/>
                  </a:lnTo>
                  <a:lnTo>
                    <a:pt x="5189" y="7174"/>
                  </a:lnTo>
                  <a:lnTo>
                    <a:pt x="5198" y="7193"/>
                  </a:lnTo>
                  <a:lnTo>
                    <a:pt x="5205" y="7213"/>
                  </a:lnTo>
                  <a:lnTo>
                    <a:pt x="5211" y="7233"/>
                  </a:lnTo>
                  <a:lnTo>
                    <a:pt x="5215" y="7253"/>
                  </a:lnTo>
                  <a:lnTo>
                    <a:pt x="5218" y="7274"/>
                  </a:lnTo>
                  <a:lnTo>
                    <a:pt x="5220" y="7294"/>
                  </a:lnTo>
                  <a:lnTo>
                    <a:pt x="5221" y="7316"/>
                  </a:lnTo>
                  <a:lnTo>
                    <a:pt x="5220" y="7337"/>
                  </a:lnTo>
                  <a:lnTo>
                    <a:pt x="5217" y="7359"/>
                  </a:lnTo>
                  <a:lnTo>
                    <a:pt x="5215" y="7379"/>
                  </a:lnTo>
                  <a:lnTo>
                    <a:pt x="5211" y="7401"/>
                  </a:lnTo>
                  <a:lnTo>
                    <a:pt x="5207" y="7422"/>
                  </a:lnTo>
                  <a:lnTo>
                    <a:pt x="5201" y="7441"/>
                  </a:lnTo>
                  <a:lnTo>
                    <a:pt x="5214" y="7453"/>
                  </a:lnTo>
                  <a:lnTo>
                    <a:pt x="5227" y="7465"/>
                  </a:lnTo>
                  <a:lnTo>
                    <a:pt x="5239" y="7478"/>
                  </a:lnTo>
                  <a:lnTo>
                    <a:pt x="5250" y="7492"/>
                  </a:lnTo>
                  <a:lnTo>
                    <a:pt x="5261" y="7506"/>
                  </a:lnTo>
                  <a:lnTo>
                    <a:pt x="5270" y="7522"/>
                  </a:lnTo>
                  <a:lnTo>
                    <a:pt x="5279" y="7537"/>
                  </a:lnTo>
                  <a:lnTo>
                    <a:pt x="5287" y="7552"/>
                  </a:lnTo>
                  <a:lnTo>
                    <a:pt x="5293" y="7568"/>
                  </a:lnTo>
                  <a:lnTo>
                    <a:pt x="5299" y="7585"/>
                  </a:lnTo>
                  <a:lnTo>
                    <a:pt x="5304" y="7602"/>
                  </a:lnTo>
                  <a:lnTo>
                    <a:pt x="5308" y="7619"/>
                  </a:lnTo>
                  <a:lnTo>
                    <a:pt x="5310" y="7637"/>
                  </a:lnTo>
                  <a:lnTo>
                    <a:pt x="5311" y="7654"/>
                  </a:lnTo>
                  <a:lnTo>
                    <a:pt x="5310" y="7672"/>
                  </a:lnTo>
                  <a:lnTo>
                    <a:pt x="5308" y="7689"/>
                  </a:lnTo>
                  <a:lnTo>
                    <a:pt x="5307" y="7708"/>
                  </a:lnTo>
                  <a:lnTo>
                    <a:pt x="5303" y="7725"/>
                  </a:lnTo>
                  <a:lnTo>
                    <a:pt x="5298" y="7741"/>
                  </a:lnTo>
                  <a:lnTo>
                    <a:pt x="5291" y="7756"/>
                  </a:lnTo>
                  <a:lnTo>
                    <a:pt x="5284" y="7771"/>
                  </a:lnTo>
                  <a:lnTo>
                    <a:pt x="5274" y="7785"/>
                  </a:lnTo>
                  <a:lnTo>
                    <a:pt x="5264" y="7798"/>
                  </a:lnTo>
                  <a:lnTo>
                    <a:pt x="5252" y="7811"/>
                  </a:lnTo>
                  <a:lnTo>
                    <a:pt x="5240" y="7823"/>
                  </a:lnTo>
                  <a:lnTo>
                    <a:pt x="5227" y="7834"/>
                  </a:lnTo>
                  <a:lnTo>
                    <a:pt x="5213" y="7844"/>
                  </a:lnTo>
                  <a:lnTo>
                    <a:pt x="5199" y="7854"/>
                  </a:lnTo>
                  <a:lnTo>
                    <a:pt x="5170" y="7873"/>
                  </a:lnTo>
                  <a:lnTo>
                    <a:pt x="5140" y="7888"/>
                  </a:lnTo>
                  <a:lnTo>
                    <a:pt x="5108" y="7904"/>
                  </a:lnTo>
                  <a:lnTo>
                    <a:pt x="5074" y="7918"/>
                  </a:lnTo>
                  <a:lnTo>
                    <a:pt x="5041" y="7931"/>
                  </a:lnTo>
                  <a:lnTo>
                    <a:pt x="5008" y="7944"/>
                  </a:lnTo>
                  <a:lnTo>
                    <a:pt x="4974" y="7956"/>
                  </a:lnTo>
                  <a:lnTo>
                    <a:pt x="4939" y="7968"/>
                  </a:lnTo>
                  <a:lnTo>
                    <a:pt x="4904" y="7978"/>
                  </a:lnTo>
                  <a:lnTo>
                    <a:pt x="4870" y="7988"/>
                  </a:lnTo>
                  <a:lnTo>
                    <a:pt x="4800" y="8006"/>
                  </a:lnTo>
                  <a:lnTo>
                    <a:pt x="4730" y="8023"/>
                  </a:lnTo>
                  <a:lnTo>
                    <a:pt x="4660" y="8038"/>
                  </a:lnTo>
                  <a:lnTo>
                    <a:pt x="4589" y="8052"/>
                  </a:lnTo>
                  <a:lnTo>
                    <a:pt x="4508" y="8066"/>
                  </a:lnTo>
                  <a:lnTo>
                    <a:pt x="4426" y="8079"/>
                  </a:lnTo>
                  <a:lnTo>
                    <a:pt x="4345" y="8091"/>
                  </a:lnTo>
                  <a:lnTo>
                    <a:pt x="4263" y="8102"/>
                  </a:lnTo>
                  <a:lnTo>
                    <a:pt x="4180" y="8112"/>
                  </a:lnTo>
                  <a:lnTo>
                    <a:pt x="4099" y="8119"/>
                  </a:lnTo>
                  <a:lnTo>
                    <a:pt x="4016" y="8127"/>
                  </a:lnTo>
                  <a:lnTo>
                    <a:pt x="3935" y="8133"/>
                  </a:lnTo>
                  <a:lnTo>
                    <a:pt x="3852" y="8137"/>
                  </a:lnTo>
                  <a:lnTo>
                    <a:pt x="3770" y="8140"/>
                  </a:lnTo>
                  <a:lnTo>
                    <a:pt x="3687" y="8141"/>
                  </a:lnTo>
                  <a:lnTo>
                    <a:pt x="3604" y="8141"/>
                  </a:lnTo>
                  <a:lnTo>
                    <a:pt x="3522" y="8139"/>
                  </a:lnTo>
                  <a:lnTo>
                    <a:pt x="3439" y="8136"/>
                  </a:lnTo>
                  <a:lnTo>
                    <a:pt x="3358" y="8131"/>
                  </a:lnTo>
                  <a:lnTo>
                    <a:pt x="3275" y="8125"/>
                  </a:lnTo>
                  <a:lnTo>
                    <a:pt x="3157" y="8113"/>
                  </a:lnTo>
                  <a:lnTo>
                    <a:pt x="3038" y="8100"/>
                  </a:lnTo>
                  <a:lnTo>
                    <a:pt x="2920" y="8085"/>
                  </a:lnTo>
                  <a:lnTo>
                    <a:pt x="2860" y="8076"/>
                  </a:lnTo>
                  <a:lnTo>
                    <a:pt x="2801" y="8066"/>
                  </a:lnTo>
                  <a:lnTo>
                    <a:pt x="2742" y="8055"/>
                  </a:lnTo>
                  <a:lnTo>
                    <a:pt x="2684" y="8044"/>
                  </a:lnTo>
                  <a:lnTo>
                    <a:pt x="2626" y="8033"/>
                  </a:lnTo>
                  <a:lnTo>
                    <a:pt x="2567" y="8019"/>
                  </a:lnTo>
                  <a:lnTo>
                    <a:pt x="2510" y="8005"/>
                  </a:lnTo>
                  <a:lnTo>
                    <a:pt x="2452" y="7990"/>
                  </a:lnTo>
                  <a:lnTo>
                    <a:pt x="2395" y="7974"/>
                  </a:lnTo>
                  <a:lnTo>
                    <a:pt x="2338" y="7955"/>
                  </a:lnTo>
                  <a:lnTo>
                    <a:pt x="2296" y="7940"/>
                  </a:lnTo>
                  <a:lnTo>
                    <a:pt x="2254" y="7925"/>
                  </a:lnTo>
                  <a:lnTo>
                    <a:pt x="2213" y="7908"/>
                  </a:lnTo>
                  <a:lnTo>
                    <a:pt x="2192" y="7898"/>
                  </a:lnTo>
                  <a:lnTo>
                    <a:pt x="2172" y="7888"/>
                  </a:lnTo>
                  <a:lnTo>
                    <a:pt x="2152" y="7877"/>
                  </a:lnTo>
                  <a:lnTo>
                    <a:pt x="2134" y="7866"/>
                  </a:lnTo>
                  <a:lnTo>
                    <a:pt x="2115" y="7853"/>
                  </a:lnTo>
                  <a:lnTo>
                    <a:pt x="2097" y="7840"/>
                  </a:lnTo>
                  <a:lnTo>
                    <a:pt x="2080" y="7826"/>
                  </a:lnTo>
                  <a:lnTo>
                    <a:pt x="2064" y="7811"/>
                  </a:lnTo>
                  <a:lnTo>
                    <a:pt x="2049" y="7796"/>
                  </a:lnTo>
                  <a:lnTo>
                    <a:pt x="2034" y="7778"/>
                  </a:lnTo>
                  <a:lnTo>
                    <a:pt x="2028" y="7767"/>
                  </a:lnTo>
                  <a:lnTo>
                    <a:pt x="2023" y="7756"/>
                  </a:lnTo>
                  <a:lnTo>
                    <a:pt x="2014" y="7735"/>
                  </a:lnTo>
                  <a:lnTo>
                    <a:pt x="2009" y="7712"/>
                  </a:lnTo>
                  <a:lnTo>
                    <a:pt x="2005" y="7689"/>
                  </a:lnTo>
                  <a:lnTo>
                    <a:pt x="2003" y="7666"/>
                  </a:lnTo>
                  <a:lnTo>
                    <a:pt x="2004" y="7642"/>
                  </a:lnTo>
                  <a:lnTo>
                    <a:pt x="2008" y="7619"/>
                  </a:lnTo>
                  <a:lnTo>
                    <a:pt x="2012" y="7597"/>
                  </a:lnTo>
                  <a:lnTo>
                    <a:pt x="2019" y="7575"/>
                  </a:lnTo>
                  <a:lnTo>
                    <a:pt x="2027" y="7553"/>
                  </a:lnTo>
                  <a:lnTo>
                    <a:pt x="2038" y="7533"/>
                  </a:lnTo>
                  <a:lnTo>
                    <a:pt x="2050" y="7512"/>
                  </a:lnTo>
                  <a:lnTo>
                    <a:pt x="2063" y="7492"/>
                  </a:lnTo>
                  <a:lnTo>
                    <a:pt x="2078" y="7475"/>
                  </a:lnTo>
                  <a:lnTo>
                    <a:pt x="2095" y="7459"/>
                  </a:lnTo>
                  <a:lnTo>
                    <a:pt x="2113" y="7443"/>
                  </a:lnTo>
                  <a:lnTo>
                    <a:pt x="2108" y="7424"/>
                  </a:lnTo>
                  <a:lnTo>
                    <a:pt x="2103" y="7404"/>
                  </a:lnTo>
                  <a:lnTo>
                    <a:pt x="2100" y="7385"/>
                  </a:lnTo>
                  <a:lnTo>
                    <a:pt x="2097" y="7365"/>
                  </a:lnTo>
                  <a:lnTo>
                    <a:pt x="2095" y="7346"/>
                  </a:lnTo>
                  <a:lnTo>
                    <a:pt x="2094" y="7326"/>
                  </a:lnTo>
                  <a:lnTo>
                    <a:pt x="2094" y="7306"/>
                  </a:lnTo>
                  <a:lnTo>
                    <a:pt x="2095" y="7286"/>
                  </a:lnTo>
                  <a:lnTo>
                    <a:pt x="2097" y="7266"/>
                  </a:lnTo>
                  <a:lnTo>
                    <a:pt x="2099" y="7247"/>
                  </a:lnTo>
                  <a:lnTo>
                    <a:pt x="2104" y="7228"/>
                  </a:lnTo>
                  <a:lnTo>
                    <a:pt x="2110" y="7210"/>
                  </a:lnTo>
                  <a:lnTo>
                    <a:pt x="2116" y="7191"/>
                  </a:lnTo>
                  <a:lnTo>
                    <a:pt x="2125" y="7174"/>
                  </a:lnTo>
                  <a:lnTo>
                    <a:pt x="2136" y="7156"/>
                  </a:lnTo>
                  <a:lnTo>
                    <a:pt x="2148" y="7140"/>
                  </a:lnTo>
                  <a:lnTo>
                    <a:pt x="2166" y="7119"/>
                  </a:lnTo>
                  <a:lnTo>
                    <a:pt x="2185" y="7099"/>
                  </a:lnTo>
                  <a:lnTo>
                    <a:pt x="2205" y="7079"/>
                  </a:lnTo>
                  <a:lnTo>
                    <a:pt x="2226" y="7061"/>
                  </a:lnTo>
                  <a:lnTo>
                    <a:pt x="2247" y="7042"/>
                  </a:lnTo>
                  <a:lnTo>
                    <a:pt x="2269" y="7025"/>
                  </a:lnTo>
                  <a:lnTo>
                    <a:pt x="2312" y="6990"/>
                  </a:lnTo>
                  <a:lnTo>
                    <a:pt x="2402" y="6923"/>
                  </a:lnTo>
                  <a:lnTo>
                    <a:pt x="2446" y="6889"/>
                  </a:lnTo>
                  <a:lnTo>
                    <a:pt x="2489" y="6853"/>
                  </a:lnTo>
                  <a:lnTo>
                    <a:pt x="2483" y="6824"/>
                  </a:lnTo>
                  <a:lnTo>
                    <a:pt x="2474" y="6794"/>
                  </a:lnTo>
                  <a:lnTo>
                    <a:pt x="2466" y="6764"/>
                  </a:lnTo>
                  <a:lnTo>
                    <a:pt x="2460" y="6734"/>
                  </a:lnTo>
                  <a:lnTo>
                    <a:pt x="2458" y="6718"/>
                  </a:lnTo>
                  <a:lnTo>
                    <a:pt x="2457" y="6703"/>
                  </a:lnTo>
                  <a:lnTo>
                    <a:pt x="2457" y="6688"/>
                  </a:lnTo>
                  <a:lnTo>
                    <a:pt x="2458" y="6674"/>
                  </a:lnTo>
                  <a:lnTo>
                    <a:pt x="2460" y="6659"/>
                  </a:lnTo>
                  <a:lnTo>
                    <a:pt x="2464" y="6644"/>
                  </a:lnTo>
                  <a:lnTo>
                    <a:pt x="2470" y="6630"/>
                  </a:lnTo>
                  <a:lnTo>
                    <a:pt x="2477" y="6616"/>
                  </a:lnTo>
                  <a:lnTo>
                    <a:pt x="2486" y="6602"/>
                  </a:lnTo>
                  <a:lnTo>
                    <a:pt x="2495" y="6590"/>
                  </a:lnTo>
                  <a:lnTo>
                    <a:pt x="2505" y="6579"/>
                  </a:lnTo>
                  <a:lnTo>
                    <a:pt x="2516" y="6569"/>
                  </a:lnTo>
                  <a:lnTo>
                    <a:pt x="2528" y="6561"/>
                  </a:lnTo>
                  <a:lnTo>
                    <a:pt x="2541" y="6552"/>
                  </a:lnTo>
                  <a:lnTo>
                    <a:pt x="2567" y="6537"/>
                  </a:lnTo>
                  <a:lnTo>
                    <a:pt x="2595" y="6522"/>
                  </a:lnTo>
                  <a:lnTo>
                    <a:pt x="2622" y="6508"/>
                  </a:lnTo>
                  <a:lnTo>
                    <a:pt x="2635" y="6499"/>
                  </a:lnTo>
                  <a:lnTo>
                    <a:pt x="2647" y="6491"/>
                  </a:lnTo>
                  <a:lnTo>
                    <a:pt x="2659" y="6481"/>
                  </a:lnTo>
                  <a:lnTo>
                    <a:pt x="2671" y="6472"/>
                  </a:lnTo>
                  <a:lnTo>
                    <a:pt x="2705" y="6440"/>
                  </a:lnTo>
                  <a:lnTo>
                    <a:pt x="2739" y="6406"/>
                  </a:lnTo>
                  <a:lnTo>
                    <a:pt x="2773" y="6374"/>
                  </a:lnTo>
                  <a:lnTo>
                    <a:pt x="2807" y="6339"/>
                  </a:lnTo>
                  <a:lnTo>
                    <a:pt x="2839" y="6305"/>
                  </a:lnTo>
                  <a:lnTo>
                    <a:pt x="2871" y="6269"/>
                  </a:lnTo>
                  <a:lnTo>
                    <a:pt x="2901" y="6234"/>
                  </a:lnTo>
                  <a:lnTo>
                    <a:pt x="2932" y="6197"/>
                  </a:lnTo>
                  <a:lnTo>
                    <a:pt x="2960" y="6159"/>
                  </a:lnTo>
                  <a:lnTo>
                    <a:pt x="2987" y="6119"/>
                  </a:lnTo>
                  <a:lnTo>
                    <a:pt x="3013" y="6080"/>
                  </a:lnTo>
                  <a:lnTo>
                    <a:pt x="3038" y="6040"/>
                  </a:lnTo>
                  <a:lnTo>
                    <a:pt x="3061" y="5999"/>
                  </a:lnTo>
                  <a:lnTo>
                    <a:pt x="3082" y="5956"/>
                  </a:lnTo>
                  <a:lnTo>
                    <a:pt x="3101" y="5913"/>
                  </a:lnTo>
                  <a:lnTo>
                    <a:pt x="3119" y="5868"/>
                  </a:lnTo>
                  <a:lnTo>
                    <a:pt x="3129" y="5837"/>
                  </a:lnTo>
                  <a:lnTo>
                    <a:pt x="3138" y="5805"/>
                  </a:lnTo>
                  <a:lnTo>
                    <a:pt x="3146" y="5774"/>
                  </a:lnTo>
                  <a:lnTo>
                    <a:pt x="3151" y="5742"/>
                  </a:lnTo>
                  <a:lnTo>
                    <a:pt x="3155" y="5710"/>
                  </a:lnTo>
                  <a:lnTo>
                    <a:pt x="3159" y="5678"/>
                  </a:lnTo>
                  <a:lnTo>
                    <a:pt x="3161" y="5646"/>
                  </a:lnTo>
                  <a:lnTo>
                    <a:pt x="3163" y="5613"/>
                  </a:lnTo>
                  <a:lnTo>
                    <a:pt x="3164" y="5548"/>
                  </a:lnTo>
                  <a:lnTo>
                    <a:pt x="3165" y="5481"/>
                  </a:lnTo>
                  <a:lnTo>
                    <a:pt x="3167" y="5416"/>
                  </a:lnTo>
                  <a:lnTo>
                    <a:pt x="3169" y="5384"/>
                  </a:lnTo>
                  <a:lnTo>
                    <a:pt x="3172" y="5352"/>
                  </a:lnTo>
                  <a:lnTo>
                    <a:pt x="3125" y="5337"/>
                  </a:lnTo>
                  <a:lnTo>
                    <a:pt x="3077" y="5321"/>
                  </a:lnTo>
                  <a:lnTo>
                    <a:pt x="3053" y="5312"/>
                  </a:lnTo>
                  <a:lnTo>
                    <a:pt x="3030" y="5303"/>
                  </a:lnTo>
                  <a:lnTo>
                    <a:pt x="3008" y="5292"/>
                  </a:lnTo>
                  <a:lnTo>
                    <a:pt x="2985" y="5281"/>
                  </a:lnTo>
                  <a:lnTo>
                    <a:pt x="2963" y="5269"/>
                  </a:lnTo>
                  <a:lnTo>
                    <a:pt x="2942" y="5256"/>
                  </a:lnTo>
                  <a:lnTo>
                    <a:pt x="2923" y="5242"/>
                  </a:lnTo>
                  <a:lnTo>
                    <a:pt x="2903" y="5226"/>
                  </a:lnTo>
                  <a:lnTo>
                    <a:pt x="2886" y="5210"/>
                  </a:lnTo>
                  <a:lnTo>
                    <a:pt x="2870" y="5191"/>
                  </a:lnTo>
                  <a:lnTo>
                    <a:pt x="2855" y="5171"/>
                  </a:lnTo>
                  <a:lnTo>
                    <a:pt x="2842" y="5149"/>
                  </a:lnTo>
                  <a:lnTo>
                    <a:pt x="2838" y="5137"/>
                  </a:lnTo>
                  <a:lnTo>
                    <a:pt x="2834" y="5126"/>
                  </a:lnTo>
                  <a:lnTo>
                    <a:pt x="2830" y="5114"/>
                  </a:lnTo>
                  <a:lnTo>
                    <a:pt x="2827" y="5102"/>
                  </a:lnTo>
                  <a:lnTo>
                    <a:pt x="2824" y="5079"/>
                  </a:lnTo>
                  <a:lnTo>
                    <a:pt x="2823" y="5055"/>
                  </a:lnTo>
                  <a:lnTo>
                    <a:pt x="2824" y="5031"/>
                  </a:lnTo>
                  <a:lnTo>
                    <a:pt x="2827" y="5009"/>
                  </a:lnTo>
                  <a:lnTo>
                    <a:pt x="2833" y="4986"/>
                  </a:lnTo>
                  <a:lnTo>
                    <a:pt x="2840" y="4963"/>
                  </a:lnTo>
                  <a:lnTo>
                    <a:pt x="2850" y="4942"/>
                  </a:lnTo>
                  <a:lnTo>
                    <a:pt x="2861" y="4921"/>
                  </a:lnTo>
                  <a:lnTo>
                    <a:pt x="2874" y="4901"/>
                  </a:lnTo>
                  <a:lnTo>
                    <a:pt x="2889" y="4881"/>
                  </a:lnTo>
                  <a:lnTo>
                    <a:pt x="2905" y="4864"/>
                  </a:lnTo>
                  <a:lnTo>
                    <a:pt x="2923" y="4848"/>
                  </a:lnTo>
                  <a:lnTo>
                    <a:pt x="2941" y="4833"/>
                  </a:lnTo>
                  <a:lnTo>
                    <a:pt x="2961" y="4819"/>
                  </a:lnTo>
                  <a:lnTo>
                    <a:pt x="2965" y="4798"/>
                  </a:lnTo>
                  <a:lnTo>
                    <a:pt x="2973" y="4776"/>
                  </a:lnTo>
                  <a:lnTo>
                    <a:pt x="2982" y="4755"/>
                  </a:lnTo>
                  <a:lnTo>
                    <a:pt x="2991" y="4736"/>
                  </a:lnTo>
                  <a:lnTo>
                    <a:pt x="3003" y="4717"/>
                  </a:lnTo>
                  <a:lnTo>
                    <a:pt x="3016" y="4700"/>
                  </a:lnTo>
                  <a:lnTo>
                    <a:pt x="3032" y="4683"/>
                  </a:lnTo>
                  <a:lnTo>
                    <a:pt x="3047" y="4666"/>
                  </a:lnTo>
                  <a:lnTo>
                    <a:pt x="3048" y="4643"/>
                  </a:lnTo>
                  <a:lnTo>
                    <a:pt x="3050" y="4622"/>
                  </a:lnTo>
                  <a:lnTo>
                    <a:pt x="3055" y="4576"/>
                  </a:lnTo>
                  <a:lnTo>
                    <a:pt x="3016" y="4565"/>
                  </a:lnTo>
                  <a:lnTo>
                    <a:pt x="2978" y="4553"/>
                  </a:lnTo>
                  <a:lnTo>
                    <a:pt x="2940" y="4541"/>
                  </a:lnTo>
                  <a:lnTo>
                    <a:pt x="2902" y="4527"/>
                  </a:lnTo>
                  <a:lnTo>
                    <a:pt x="2864" y="4513"/>
                  </a:lnTo>
                  <a:lnTo>
                    <a:pt x="2827" y="4498"/>
                  </a:lnTo>
                  <a:lnTo>
                    <a:pt x="2790" y="4481"/>
                  </a:lnTo>
                  <a:lnTo>
                    <a:pt x="2754" y="4465"/>
                  </a:lnTo>
                  <a:lnTo>
                    <a:pt x="2717" y="4448"/>
                  </a:lnTo>
                  <a:lnTo>
                    <a:pt x="2682" y="4429"/>
                  </a:lnTo>
                  <a:lnTo>
                    <a:pt x="2647" y="4410"/>
                  </a:lnTo>
                  <a:lnTo>
                    <a:pt x="2612" y="4390"/>
                  </a:lnTo>
                  <a:lnTo>
                    <a:pt x="2577" y="4369"/>
                  </a:lnTo>
                  <a:lnTo>
                    <a:pt x="2542" y="4349"/>
                  </a:lnTo>
                  <a:lnTo>
                    <a:pt x="2509" y="4327"/>
                  </a:lnTo>
                  <a:lnTo>
                    <a:pt x="2476" y="4304"/>
                  </a:lnTo>
                  <a:lnTo>
                    <a:pt x="2444" y="4280"/>
                  </a:lnTo>
                  <a:lnTo>
                    <a:pt x="2411" y="4256"/>
                  </a:lnTo>
                  <a:lnTo>
                    <a:pt x="2379" y="4231"/>
                  </a:lnTo>
                  <a:lnTo>
                    <a:pt x="2348" y="4206"/>
                  </a:lnTo>
                  <a:lnTo>
                    <a:pt x="2317" y="4180"/>
                  </a:lnTo>
                  <a:lnTo>
                    <a:pt x="2287" y="4153"/>
                  </a:lnTo>
                  <a:lnTo>
                    <a:pt x="2258" y="4126"/>
                  </a:lnTo>
                  <a:lnTo>
                    <a:pt x="2228" y="4099"/>
                  </a:lnTo>
                  <a:lnTo>
                    <a:pt x="2200" y="4069"/>
                  </a:lnTo>
                  <a:lnTo>
                    <a:pt x="2173" y="4041"/>
                  </a:lnTo>
                  <a:lnTo>
                    <a:pt x="2146" y="4011"/>
                  </a:lnTo>
                  <a:lnTo>
                    <a:pt x="2119" y="3980"/>
                  </a:lnTo>
                  <a:lnTo>
                    <a:pt x="2094" y="3950"/>
                  </a:lnTo>
                  <a:lnTo>
                    <a:pt x="2069" y="3918"/>
                  </a:lnTo>
                  <a:lnTo>
                    <a:pt x="2044" y="3887"/>
                  </a:lnTo>
                  <a:lnTo>
                    <a:pt x="2020" y="3854"/>
                  </a:lnTo>
                  <a:lnTo>
                    <a:pt x="1991" y="3861"/>
                  </a:lnTo>
                  <a:lnTo>
                    <a:pt x="1963" y="3866"/>
                  </a:lnTo>
                  <a:lnTo>
                    <a:pt x="1934" y="3871"/>
                  </a:lnTo>
                  <a:lnTo>
                    <a:pt x="1905" y="3874"/>
                  </a:lnTo>
                  <a:lnTo>
                    <a:pt x="1876" y="3876"/>
                  </a:lnTo>
                  <a:lnTo>
                    <a:pt x="1848" y="3877"/>
                  </a:lnTo>
                  <a:lnTo>
                    <a:pt x="1819" y="3876"/>
                  </a:lnTo>
                  <a:lnTo>
                    <a:pt x="1789" y="3875"/>
                  </a:lnTo>
                  <a:lnTo>
                    <a:pt x="1761" y="3873"/>
                  </a:lnTo>
                  <a:lnTo>
                    <a:pt x="1732" y="3868"/>
                  </a:lnTo>
                  <a:lnTo>
                    <a:pt x="1703" y="3863"/>
                  </a:lnTo>
                  <a:lnTo>
                    <a:pt x="1675" y="3858"/>
                  </a:lnTo>
                  <a:lnTo>
                    <a:pt x="1647" y="3850"/>
                  </a:lnTo>
                  <a:lnTo>
                    <a:pt x="1619" y="3841"/>
                  </a:lnTo>
                  <a:lnTo>
                    <a:pt x="1591" y="3831"/>
                  </a:lnTo>
                  <a:lnTo>
                    <a:pt x="1564" y="3822"/>
                  </a:lnTo>
                  <a:lnTo>
                    <a:pt x="1548" y="3814"/>
                  </a:lnTo>
                  <a:lnTo>
                    <a:pt x="1532" y="3805"/>
                  </a:lnTo>
                  <a:lnTo>
                    <a:pt x="1515" y="3797"/>
                  </a:lnTo>
                  <a:lnTo>
                    <a:pt x="1500" y="3787"/>
                  </a:lnTo>
                  <a:lnTo>
                    <a:pt x="1485" y="3777"/>
                  </a:lnTo>
                  <a:lnTo>
                    <a:pt x="1470" y="3766"/>
                  </a:lnTo>
                  <a:lnTo>
                    <a:pt x="1456" y="3754"/>
                  </a:lnTo>
                  <a:lnTo>
                    <a:pt x="1441" y="3742"/>
                  </a:lnTo>
                  <a:lnTo>
                    <a:pt x="1429" y="3729"/>
                  </a:lnTo>
                  <a:lnTo>
                    <a:pt x="1416" y="3716"/>
                  </a:lnTo>
                  <a:lnTo>
                    <a:pt x="1406" y="3702"/>
                  </a:lnTo>
                  <a:lnTo>
                    <a:pt x="1396" y="3687"/>
                  </a:lnTo>
                  <a:lnTo>
                    <a:pt x="1386" y="3672"/>
                  </a:lnTo>
                  <a:lnTo>
                    <a:pt x="1378" y="3655"/>
                  </a:lnTo>
                  <a:lnTo>
                    <a:pt x="1372" y="3638"/>
                  </a:lnTo>
                  <a:lnTo>
                    <a:pt x="1366" y="3619"/>
                  </a:lnTo>
                  <a:lnTo>
                    <a:pt x="1362" y="3599"/>
                  </a:lnTo>
                  <a:lnTo>
                    <a:pt x="1359" y="3577"/>
                  </a:lnTo>
                  <a:lnTo>
                    <a:pt x="1359" y="3556"/>
                  </a:lnTo>
                  <a:lnTo>
                    <a:pt x="1360" y="3536"/>
                  </a:lnTo>
                  <a:lnTo>
                    <a:pt x="1363" y="3514"/>
                  </a:lnTo>
                  <a:lnTo>
                    <a:pt x="1367" y="3493"/>
                  </a:lnTo>
                  <a:lnTo>
                    <a:pt x="1374" y="3474"/>
                  </a:lnTo>
                  <a:lnTo>
                    <a:pt x="1382" y="3454"/>
                  </a:lnTo>
                  <a:lnTo>
                    <a:pt x="1390" y="3435"/>
                  </a:lnTo>
                  <a:lnTo>
                    <a:pt x="1401" y="3416"/>
                  </a:lnTo>
                  <a:lnTo>
                    <a:pt x="1412" y="3398"/>
                  </a:lnTo>
                  <a:lnTo>
                    <a:pt x="1425" y="3380"/>
                  </a:lnTo>
                  <a:lnTo>
                    <a:pt x="1439" y="3364"/>
                  </a:lnTo>
                  <a:lnTo>
                    <a:pt x="1454" y="3349"/>
                  </a:lnTo>
                  <a:lnTo>
                    <a:pt x="1470" y="3335"/>
                  </a:lnTo>
                  <a:lnTo>
                    <a:pt x="1486" y="3322"/>
                  </a:lnTo>
                  <a:lnTo>
                    <a:pt x="1497" y="3313"/>
                  </a:lnTo>
                  <a:lnTo>
                    <a:pt x="1507" y="3305"/>
                  </a:lnTo>
                  <a:lnTo>
                    <a:pt x="1529" y="3292"/>
                  </a:lnTo>
                  <a:lnTo>
                    <a:pt x="1552" y="3279"/>
                  </a:lnTo>
                  <a:lnTo>
                    <a:pt x="1576" y="3268"/>
                  </a:lnTo>
                  <a:lnTo>
                    <a:pt x="1600" y="3259"/>
                  </a:lnTo>
                  <a:lnTo>
                    <a:pt x="1624" y="3249"/>
                  </a:lnTo>
                  <a:lnTo>
                    <a:pt x="1673" y="3230"/>
                  </a:lnTo>
                  <a:lnTo>
                    <a:pt x="1679" y="3224"/>
                  </a:lnTo>
                  <a:lnTo>
                    <a:pt x="1685" y="3218"/>
                  </a:lnTo>
                  <a:lnTo>
                    <a:pt x="1689" y="3211"/>
                  </a:lnTo>
                  <a:lnTo>
                    <a:pt x="1691" y="3204"/>
                  </a:lnTo>
                  <a:lnTo>
                    <a:pt x="1692" y="3197"/>
                  </a:lnTo>
                  <a:lnTo>
                    <a:pt x="1691" y="3189"/>
                  </a:lnTo>
                  <a:lnTo>
                    <a:pt x="1690" y="3181"/>
                  </a:lnTo>
                  <a:lnTo>
                    <a:pt x="1688" y="3174"/>
                  </a:lnTo>
                  <a:lnTo>
                    <a:pt x="1682" y="3159"/>
                  </a:lnTo>
                  <a:lnTo>
                    <a:pt x="1673" y="3143"/>
                  </a:lnTo>
                  <a:lnTo>
                    <a:pt x="1663" y="3129"/>
                  </a:lnTo>
                  <a:lnTo>
                    <a:pt x="1654" y="3117"/>
                  </a:lnTo>
                  <a:lnTo>
                    <a:pt x="1640" y="3101"/>
                  </a:lnTo>
                  <a:lnTo>
                    <a:pt x="1625" y="3085"/>
                  </a:lnTo>
                  <a:lnTo>
                    <a:pt x="1596" y="3055"/>
                  </a:lnTo>
                  <a:lnTo>
                    <a:pt x="1564" y="3026"/>
                  </a:lnTo>
                  <a:lnTo>
                    <a:pt x="1532" y="3000"/>
                  </a:lnTo>
                  <a:lnTo>
                    <a:pt x="1497" y="2975"/>
                  </a:lnTo>
                  <a:lnTo>
                    <a:pt x="1462" y="2951"/>
                  </a:lnTo>
                  <a:lnTo>
                    <a:pt x="1426" y="2928"/>
                  </a:lnTo>
                  <a:lnTo>
                    <a:pt x="1389" y="2908"/>
                  </a:lnTo>
                  <a:lnTo>
                    <a:pt x="1352" y="2887"/>
                  </a:lnTo>
                  <a:lnTo>
                    <a:pt x="1314" y="2867"/>
                  </a:lnTo>
                  <a:lnTo>
                    <a:pt x="1237" y="2829"/>
                  </a:lnTo>
                  <a:lnTo>
                    <a:pt x="1160" y="2793"/>
                  </a:lnTo>
                  <a:lnTo>
                    <a:pt x="1084" y="2756"/>
                  </a:lnTo>
                  <a:lnTo>
                    <a:pt x="1029" y="2727"/>
                  </a:lnTo>
                  <a:lnTo>
                    <a:pt x="977" y="2697"/>
                  </a:lnTo>
                  <a:lnTo>
                    <a:pt x="925" y="2664"/>
                  </a:lnTo>
                  <a:lnTo>
                    <a:pt x="874" y="2630"/>
                  </a:lnTo>
                  <a:lnTo>
                    <a:pt x="823" y="2596"/>
                  </a:lnTo>
                  <a:lnTo>
                    <a:pt x="774" y="2560"/>
                  </a:lnTo>
                  <a:lnTo>
                    <a:pt x="725" y="2522"/>
                  </a:lnTo>
                  <a:lnTo>
                    <a:pt x="678" y="2484"/>
                  </a:lnTo>
                  <a:lnTo>
                    <a:pt x="632" y="2443"/>
                  </a:lnTo>
                  <a:lnTo>
                    <a:pt x="586" y="2402"/>
                  </a:lnTo>
                  <a:lnTo>
                    <a:pt x="541" y="2360"/>
                  </a:lnTo>
                  <a:lnTo>
                    <a:pt x="498" y="2317"/>
                  </a:lnTo>
                  <a:lnTo>
                    <a:pt x="456" y="2273"/>
                  </a:lnTo>
                  <a:lnTo>
                    <a:pt x="414" y="2227"/>
                  </a:lnTo>
                  <a:lnTo>
                    <a:pt x="374" y="2181"/>
                  </a:lnTo>
                  <a:lnTo>
                    <a:pt x="335" y="2135"/>
                  </a:lnTo>
                  <a:lnTo>
                    <a:pt x="301" y="2090"/>
                  </a:lnTo>
                  <a:lnTo>
                    <a:pt x="267" y="2046"/>
                  </a:lnTo>
                  <a:lnTo>
                    <a:pt x="236" y="1999"/>
                  </a:lnTo>
                  <a:lnTo>
                    <a:pt x="206" y="1952"/>
                  </a:lnTo>
                  <a:lnTo>
                    <a:pt x="176" y="1903"/>
                  </a:lnTo>
                  <a:lnTo>
                    <a:pt x="148" y="1854"/>
                  </a:lnTo>
                  <a:lnTo>
                    <a:pt x="123" y="1804"/>
                  </a:lnTo>
                  <a:lnTo>
                    <a:pt x="99" y="1753"/>
                  </a:lnTo>
                  <a:lnTo>
                    <a:pt x="77" y="1701"/>
                  </a:lnTo>
                  <a:lnTo>
                    <a:pt x="58" y="1649"/>
                  </a:lnTo>
                  <a:lnTo>
                    <a:pt x="49" y="1623"/>
                  </a:lnTo>
                  <a:lnTo>
                    <a:pt x="41" y="1596"/>
                  </a:lnTo>
                  <a:lnTo>
                    <a:pt x="34" y="1568"/>
                  </a:lnTo>
                  <a:lnTo>
                    <a:pt x="27" y="1541"/>
                  </a:lnTo>
                  <a:lnTo>
                    <a:pt x="21" y="1514"/>
                  </a:lnTo>
                  <a:lnTo>
                    <a:pt x="16" y="1487"/>
                  </a:lnTo>
                  <a:lnTo>
                    <a:pt x="11" y="1459"/>
                  </a:lnTo>
                  <a:lnTo>
                    <a:pt x="8" y="1431"/>
                  </a:lnTo>
                  <a:lnTo>
                    <a:pt x="4" y="1403"/>
                  </a:lnTo>
                  <a:lnTo>
                    <a:pt x="2" y="1375"/>
                  </a:lnTo>
                  <a:lnTo>
                    <a:pt x="1" y="1347"/>
                  </a:lnTo>
                  <a:lnTo>
                    <a:pt x="0" y="1318"/>
                  </a:lnTo>
                  <a:lnTo>
                    <a:pt x="1" y="1286"/>
                  </a:lnTo>
                  <a:lnTo>
                    <a:pt x="4" y="1252"/>
                  </a:lnTo>
                  <a:lnTo>
                    <a:pt x="8" y="1217"/>
                  </a:lnTo>
                  <a:lnTo>
                    <a:pt x="12" y="1184"/>
                  </a:lnTo>
                  <a:lnTo>
                    <a:pt x="19" y="1150"/>
                  </a:lnTo>
                  <a:lnTo>
                    <a:pt x="26" y="1116"/>
                  </a:lnTo>
                  <a:lnTo>
                    <a:pt x="35" y="1084"/>
                  </a:lnTo>
                  <a:lnTo>
                    <a:pt x="47" y="1051"/>
                  </a:lnTo>
                  <a:lnTo>
                    <a:pt x="60" y="1021"/>
                  </a:lnTo>
                  <a:lnTo>
                    <a:pt x="75" y="990"/>
                  </a:lnTo>
                  <a:lnTo>
                    <a:pt x="83" y="976"/>
                  </a:lnTo>
                  <a:lnTo>
                    <a:pt x="92" y="962"/>
                  </a:lnTo>
                  <a:lnTo>
                    <a:pt x="101" y="948"/>
                  </a:lnTo>
                  <a:lnTo>
                    <a:pt x="112" y="935"/>
                  </a:lnTo>
                  <a:lnTo>
                    <a:pt x="123" y="923"/>
                  </a:lnTo>
                  <a:lnTo>
                    <a:pt x="134" y="910"/>
                  </a:lnTo>
                  <a:lnTo>
                    <a:pt x="146" y="899"/>
                  </a:lnTo>
                  <a:lnTo>
                    <a:pt x="159" y="887"/>
                  </a:lnTo>
                  <a:lnTo>
                    <a:pt x="172" y="877"/>
                  </a:lnTo>
                  <a:lnTo>
                    <a:pt x="186" y="867"/>
                  </a:lnTo>
                  <a:lnTo>
                    <a:pt x="201" y="858"/>
                  </a:lnTo>
                  <a:lnTo>
                    <a:pt x="217" y="849"/>
                  </a:lnTo>
                  <a:lnTo>
                    <a:pt x="215" y="829"/>
                  </a:lnTo>
                  <a:lnTo>
                    <a:pt x="214" y="811"/>
                  </a:lnTo>
                  <a:lnTo>
                    <a:pt x="215" y="791"/>
                  </a:lnTo>
                  <a:lnTo>
                    <a:pt x="217" y="772"/>
                  </a:lnTo>
                  <a:lnTo>
                    <a:pt x="221" y="753"/>
                  </a:lnTo>
                  <a:lnTo>
                    <a:pt x="225" y="735"/>
                  </a:lnTo>
                  <a:lnTo>
                    <a:pt x="231" y="716"/>
                  </a:lnTo>
                  <a:lnTo>
                    <a:pt x="237" y="698"/>
                  </a:lnTo>
                  <a:lnTo>
                    <a:pt x="245" y="680"/>
                  </a:lnTo>
                  <a:lnTo>
                    <a:pt x="253" y="663"/>
                  </a:lnTo>
                  <a:lnTo>
                    <a:pt x="263" y="647"/>
                  </a:lnTo>
                  <a:lnTo>
                    <a:pt x="274" y="631"/>
                  </a:lnTo>
                  <a:lnTo>
                    <a:pt x="286" y="616"/>
                  </a:lnTo>
                  <a:lnTo>
                    <a:pt x="299" y="601"/>
                  </a:lnTo>
                  <a:lnTo>
                    <a:pt x="312" y="588"/>
                  </a:lnTo>
                  <a:lnTo>
                    <a:pt x="327" y="575"/>
                  </a:lnTo>
                  <a:lnTo>
                    <a:pt x="353" y="554"/>
                  </a:lnTo>
                  <a:lnTo>
                    <a:pt x="381" y="536"/>
                  </a:lnTo>
                  <a:lnTo>
                    <a:pt x="409" y="519"/>
                  </a:lnTo>
                  <a:lnTo>
                    <a:pt x="438" y="505"/>
                  </a:lnTo>
                  <a:lnTo>
                    <a:pt x="469" y="493"/>
                  </a:lnTo>
                  <a:lnTo>
                    <a:pt x="500" y="484"/>
                  </a:lnTo>
                  <a:lnTo>
                    <a:pt x="532" y="475"/>
                  </a:lnTo>
                  <a:lnTo>
                    <a:pt x="564" y="468"/>
                  </a:lnTo>
                  <a:lnTo>
                    <a:pt x="597" y="464"/>
                  </a:lnTo>
                  <a:lnTo>
                    <a:pt x="629" y="461"/>
                  </a:lnTo>
                  <a:lnTo>
                    <a:pt x="663" y="460"/>
                  </a:lnTo>
                  <a:lnTo>
                    <a:pt x="696" y="460"/>
                  </a:lnTo>
                  <a:lnTo>
                    <a:pt x="729" y="462"/>
                  </a:lnTo>
                  <a:lnTo>
                    <a:pt x="762" y="466"/>
                  </a:lnTo>
                  <a:lnTo>
                    <a:pt x="795" y="471"/>
                  </a:lnTo>
                  <a:lnTo>
                    <a:pt x="826" y="477"/>
                  </a:lnTo>
                  <a:lnTo>
                    <a:pt x="853" y="485"/>
                  </a:lnTo>
                  <a:lnTo>
                    <a:pt x="879" y="493"/>
                  </a:lnTo>
                  <a:lnTo>
                    <a:pt x="904" y="504"/>
                  </a:lnTo>
                  <a:lnTo>
                    <a:pt x="931" y="516"/>
                  </a:lnTo>
                  <a:lnTo>
                    <a:pt x="954" y="529"/>
                  </a:lnTo>
                  <a:lnTo>
                    <a:pt x="978" y="544"/>
                  </a:lnTo>
                  <a:lnTo>
                    <a:pt x="1000" y="561"/>
                  </a:lnTo>
                  <a:lnTo>
                    <a:pt x="1022" y="578"/>
                  </a:lnTo>
                  <a:lnTo>
                    <a:pt x="1041" y="598"/>
                  </a:lnTo>
                  <a:lnTo>
                    <a:pt x="1060" y="617"/>
                  </a:lnTo>
                  <a:lnTo>
                    <a:pt x="1077" y="639"/>
                  </a:lnTo>
                  <a:lnTo>
                    <a:pt x="1091" y="662"/>
                  </a:lnTo>
                  <a:lnTo>
                    <a:pt x="1104" y="687"/>
                  </a:lnTo>
                  <a:lnTo>
                    <a:pt x="1116" y="712"/>
                  </a:lnTo>
                  <a:lnTo>
                    <a:pt x="1125" y="738"/>
                  </a:lnTo>
                  <a:lnTo>
                    <a:pt x="1128" y="752"/>
                  </a:lnTo>
                  <a:lnTo>
                    <a:pt x="1131" y="766"/>
                  </a:lnTo>
                  <a:lnTo>
                    <a:pt x="1172" y="779"/>
                  </a:lnTo>
                  <a:lnTo>
                    <a:pt x="1211" y="793"/>
                  </a:lnTo>
                  <a:lnTo>
                    <a:pt x="1251" y="809"/>
                  </a:lnTo>
                  <a:lnTo>
                    <a:pt x="1290" y="825"/>
                  </a:lnTo>
                  <a:lnTo>
                    <a:pt x="1369" y="858"/>
                  </a:lnTo>
                  <a:lnTo>
                    <a:pt x="1446" y="892"/>
                  </a:lnTo>
                  <a:lnTo>
                    <a:pt x="1436" y="822"/>
                  </a:lnTo>
                  <a:lnTo>
                    <a:pt x="1427" y="750"/>
                  </a:lnTo>
                  <a:lnTo>
                    <a:pt x="1410" y="606"/>
                  </a:lnTo>
                  <a:lnTo>
                    <a:pt x="1388" y="608"/>
                  </a:lnTo>
                  <a:lnTo>
                    <a:pt x="1366" y="608"/>
                  </a:lnTo>
                  <a:lnTo>
                    <a:pt x="1345" y="605"/>
                  </a:lnTo>
                  <a:lnTo>
                    <a:pt x="1323" y="603"/>
                  </a:lnTo>
                  <a:lnTo>
                    <a:pt x="1301" y="599"/>
                  </a:lnTo>
                  <a:lnTo>
                    <a:pt x="1279" y="593"/>
                  </a:lnTo>
                  <a:lnTo>
                    <a:pt x="1259" y="586"/>
                  </a:lnTo>
                  <a:lnTo>
                    <a:pt x="1239" y="578"/>
                  </a:lnTo>
                  <a:lnTo>
                    <a:pt x="1220" y="568"/>
                  </a:lnTo>
                  <a:lnTo>
                    <a:pt x="1200" y="558"/>
                  </a:lnTo>
                  <a:lnTo>
                    <a:pt x="1183" y="546"/>
                  </a:lnTo>
                  <a:lnTo>
                    <a:pt x="1165" y="531"/>
                  </a:lnTo>
                  <a:lnTo>
                    <a:pt x="1149" y="517"/>
                  </a:lnTo>
                  <a:lnTo>
                    <a:pt x="1135" y="501"/>
                  </a:lnTo>
                  <a:lnTo>
                    <a:pt x="1121" y="484"/>
                  </a:lnTo>
                  <a:lnTo>
                    <a:pt x="1109" y="465"/>
                  </a:lnTo>
                  <a:lnTo>
                    <a:pt x="1102" y="453"/>
                  </a:lnTo>
                  <a:lnTo>
                    <a:pt x="1096" y="442"/>
                  </a:lnTo>
                  <a:lnTo>
                    <a:pt x="1084" y="418"/>
                  </a:lnTo>
                  <a:lnTo>
                    <a:pt x="1075" y="393"/>
                  </a:lnTo>
                  <a:lnTo>
                    <a:pt x="1069" y="367"/>
                  </a:lnTo>
                  <a:lnTo>
                    <a:pt x="1064" y="341"/>
                  </a:lnTo>
                  <a:lnTo>
                    <a:pt x="1062" y="315"/>
                  </a:lnTo>
                  <a:lnTo>
                    <a:pt x="1063" y="289"/>
                  </a:lnTo>
                  <a:lnTo>
                    <a:pt x="1065" y="263"/>
                  </a:lnTo>
                  <a:lnTo>
                    <a:pt x="1070" y="237"/>
                  </a:lnTo>
                  <a:lnTo>
                    <a:pt x="1076" y="211"/>
                  </a:lnTo>
                  <a:lnTo>
                    <a:pt x="1086" y="186"/>
                  </a:lnTo>
                  <a:lnTo>
                    <a:pt x="1097" y="162"/>
                  </a:lnTo>
                  <a:lnTo>
                    <a:pt x="1110" y="139"/>
                  </a:lnTo>
                  <a:lnTo>
                    <a:pt x="1125" y="118"/>
                  </a:lnTo>
                  <a:lnTo>
                    <a:pt x="1134" y="108"/>
                  </a:lnTo>
                  <a:lnTo>
                    <a:pt x="1142" y="98"/>
                  </a:lnTo>
                  <a:lnTo>
                    <a:pt x="1152" y="89"/>
                  </a:lnTo>
                  <a:lnTo>
                    <a:pt x="1162" y="79"/>
                  </a:lnTo>
                  <a:close/>
                  <a:moveTo>
                    <a:pt x="925" y="1586"/>
                  </a:moveTo>
                  <a:lnTo>
                    <a:pt x="925" y="1586"/>
                  </a:lnTo>
                  <a:lnTo>
                    <a:pt x="917" y="1609"/>
                  </a:lnTo>
                  <a:lnTo>
                    <a:pt x="912" y="1631"/>
                  </a:lnTo>
                  <a:lnTo>
                    <a:pt x="910" y="1654"/>
                  </a:lnTo>
                  <a:lnTo>
                    <a:pt x="909" y="1677"/>
                  </a:lnTo>
                  <a:lnTo>
                    <a:pt x="910" y="1700"/>
                  </a:lnTo>
                  <a:lnTo>
                    <a:pt x="913" y="1723"/>
                  </a:lnTo>
                  <a:lnTo>
                    <a:pt x="917" y="1746"/>
                  </a:lnTo>
                  <a:lnTo>
                    <a:pt x="924" y="1768"/>
                  </a:lnTo>
                  <a:lnTo>
                    <a:pt x="932" y="1790"/>
                  </a:lnTo>
                  <a:lnTo>
                    <a:pt x="940" y="1813"/>
                  </a:lnTo>
                  <a:lnTo>
                    <a:pt x="950" y="1834"/>
                  </a:lnTo>
                  <a:lnTo>
                    <a:pt x="961" y="1855"/>
                  </a:lnTo>
                  <a:lnTo>
                    <a:pt x="972" y="1876"/>
                  </a:lnTo>
                  <a:lnTo>
                    <a:pt x="984" y="1897"/>
                  </a:lnTo>
                  <a:lnTo>
                    <a:pt x="1009" y="1935"/>
                  </a:lnTo>
                  <a:lnTo>
                    <a:pt x="1039" y="1976"/>
                  </a:lnTo>
                  <a:lnTo>
                    <a:pt x="1071" y="2015"/>
                  </a:lnTo>
                  <a:lnTo>
                    <a:pt x="1104" y="2053"/>
                  </a:lnTo>
                  <a:lnTo>
                    <a:pt x="1139" y="2090"/>
                  </a:lnTo>
                  <a:lnTo>
                    <a:pt x="1176" y="2125"/>
                  </a:lnTo>
                  <a:lnTo>
                    <a:pt x="1213" y="2160"/>
                  </a:lnTo>
                  <a:lnTo>
                    <a:pt x="1252" y="2192"/>
                  </a:lnTo>
                  <a:lnTo>
                    <a:pt x="1291" y="2224"/>
                  </a:lnTo>
                  <a:lnTo>
                    <a:pt x="1332" y="2254"/>
                  </a:lnTo>
                  <a:lnTo>
                    <a:pt x="1373" y="2285"/>
                  </a:lnTo>
                  <a:lnTo>
                    <a:pt x="1415" y="2313"/>
                  </a:lnTo>
                  <a:lnTo>
                    <a:pt x="1458" y="2341"/>
                  </a:lnTo>
                  <a:lnTo>
                    <a:pt x="1501" y="2367"/>
                  </a:lnTo>
                  <a:lnTo>
                    <a:pt x="1545" y="2393"/>
                  </a:lnTo>
                  <a:lnTo>
                    <a:pt x="1589" y="2419"/>
                  </a:lnTo>
                  <a:lnTo>
                    <a:pt x="1634" y="2443"/>
                  </a:lnTo>
                  <a:lnTo>
                    <a:pt x="1540" y="1683"/>
                  </a:lnTo>
                  <a:lnTo>
                    <a:pt x="1517" y="1669"/>
                  </a:lnTo>
                  <a:lnTo>
                    <a:pt x="1496" y="1656"/>
                  </a:lnTo>
                  <a:lnTo>
                    <a:pt x="1474" y="1642"/>
                  </a:lnTo>
                  <a:lnTo>
                    <a:pt x="1452" y="1628"/>
                  </a:lnTo>
                  <a:lnTo>
                    <a:pt x="1411" y="1598"/>
                  </a:lnTo>
                  <a:lnTo>
                    <a:pt x="1370" y="1566"/>
                  </a:lnTo>
                  <a:lnTo>
                    <a:pt x="1328" y="1536"/>
                  </a:lnTo>
                  <a:lnTo>
                    <a:pt x="1287" y="1505"/>
                  </a:lnTo>
                  <a:lnTo>
                    <a:pt x="1265" y="1491"/>
                  </a:lnTo>
                  <a:lnTo>
                    <a:pt x="1244" y="1477"/>
                  </a:lnTo>
                  <a:lnTo>
                    <a:pt x="1221" y="1465"/>
                  </a:lnTo>
                  <a:lnTo>
                    <a:pt x="1198" y="1453"/>
                  </a:lnTo>
                  <a:lnTo>
                    <a:pt x="1188" y="1448"/>
                  </a:lnTo>
                  <a:lnTo>
                    <a:pt x="1177" y="1444"/>
                  </a:lnTo>
                  <a:lnTo>
                    <a:pt x="1167" y="1441"/>
                  </a:lnTo>
                  <a:lnTo>
                    <a:pt x="1157" y="1439"/>
                  </a:lnTo>
                  <a:lnTo>
                    <a:pt x="1147" y="1437"/>
                  </a:lnTo>
                  <a:lnTo>
                    <a:pt x="1136" y="1436"/>
                  </a:lnTo>
                  <a:lnTo>
                    <a:pt x="1126" y="1436"/>
                  </a:lnTo>
                  <a:lnTo>
                    <a:pt x="1115" y="1436"/>
                  </a:lnTo>
                  <a:lnTo>
                    <a:pt x="1096" y="1439"/>
                  </a:lnTo>
                  <a:lnTo>
                    <a:pt x="1075" y="1444"/>
                  </a:lnTo>
                  <a:lnTo>
                    <a:pt x="1056" y="1452"/>
                  </a:lnTo>
                  <a:lnTo>
                    <a:pt x="1037" y="1462"/>
                  </a:lnTo>
                  <a:lnTo>
                    <a:pt x="1019" y="1473"/>
                  </a:lnTo>
                  <a:lnTo>
                    <a:pt x="1002" y="1486"/>
                  </a:lnTo>
                  <a:lnTo>
                    <a:pt x="986" y="1500"/>
                  </a:lnTo>
                  <a:lnTo>
                    <a:pt x="971" y="1515"/>
                  </a:lnTo>
                  <a:lnTo>
                    <a:pt x="957" y="1533"/>
                  </a:lnTo>
                  <a:lnTo>
                    <a:pt x="945" y="1550"/>
                  </a:lnTo>
                  <a:lnTo>
                    <a:pt x="934" y="1567"/>
                  </a:lnTo>
                  <a:lnTo>
                    <a:pt x="925" y="1586"/>
                  </a:lnTo>
                  <a:close/>
                  <a:moveTo>
                    <a:pt x="6110" y="1456"/>
                  </a:moveTo>
                  <a:lnTo>
                    <a:pt x="6110" y="1456"/>
                  </a:lnTo>
                  <a:lnTo>
                    <a:pt x="6088" y="1468"/>
                  </a:lnTo>
                  <a:lnTo>
                    <a:pt x="6065" y="1481"/>
                  </a:lnTo>
                  <a:lnTo>
                    <a:pt x="6045" y="1494"/>
                  </a:lnTo>
                  <a:lnTo>
                    <a:pt x="6023" y="1509"/>
                  </a:lnTo>
                  <a:lnTo>
                    <a:pt x="5983" y="1538"/>
                  </a:lnTo>
                  <a:lnTo>
                    <a:pt x="5941" y="1568"/>
                  </a:lnTo>
                  <a:lnTo>
                    <a:pt x="5901" y="1599"/>
                  </a:lnTo>
                  <a:lnTo>
                    <a:pt x="5861" y="1629"/>
                  </a:lnTo>
                  <a:lnTo>
                    <a:pt x="5840" y="1643"/>
                  </a:lnTo>
                  <a:lnTo>
                    <a:pt x="5818" y="1658"/>
                  </a:lnTo>
                  <a:lnTo>
                    <a:pt x="5797" y="1671"/>
                  </a:lnTo>
                  <a:lnTo>
                    <a:pt x="5775" y="1683"/>
                  </a:lnTo>
                  <a:lnTo>
                    <a:pt x="5751" y="1873"/>
                  </a:lnTo>
                  <a:lnTo>
                    <a:pt x="5727" y="2063"/>
                  </a:lnTo>
                  <a:lnTo>
                    <a:pt x="5683" y="2443"/>
                  </a:lnTo>
                  <a:lnTo>
                    <a:pt x="5743" y="2410"/>
                  </a:lnTo>
                  <a:lnTo>
                    <a:pt x="5804" y="2374"/>
                  </a:lnTo>
                  <a:lnTo>
                    <a:pt x="5863" y="2337"/>
                  </a:lnTo>
                  <a:lnTo>
                    <a:pt x="5922" y="2298"/>
                  </a:lnTo>
                  <a:lnTo>
                    <a:pt x="5979" y="2258"/>
                  </a:lnTo>
                  <a:lnTo>
                    <a:pt x="6008" y="2236"/>
                  </a:lnTo>
                  <a:lnTo>
                    <a:pt x="6035" y="2214"/>
                  </a:lnTo>
                  <a:lnTo>
                    <a:pt x="6063" y="2192"/>
                  </a:lnTo>
                  <a:lnTo>
                    <a:pt x="6089" y="2169"/>
                  </a:lnTo>
                  <a:lnTo>
                    <a:pt x="6116" y="2147"/>
                  </a:lnTo>
                  <a:lnTo>
                    <a:pt x="6141" y="2123"/>
                  </a:lnTo>
                  <a:lnTo>
                    <a:pt x="6186" y="2078"/>
                  </a:lnTo>
                  <a:lnTo>
                    <a:pt x="6208" y="2055"/>
                  </a:lnTo>
                  <a:lnTo>
                    <a:pt x="6229" y="2033"/>
                  </a:lnTo>
                  <a:lnTo>
                    <a:pt x="6250" y="2009"/>
                  </a:lnTo>
                  <a:lnTo>
                    <a:pt x="6271" y="1984"/>
                  </a:lnTo>
                  <a:lnTo>
                    <a:pt x="6289" y="1959"/>
                  </a:lnTo>
                  <a:lnTo>
                    <a:pt x="6308" y="1933"/>
                  </a:lnTo>
                  <a:lnTo>
                    <a:pt x="6325" y="1906"/>
                  </a:lnTo>
                  <a:lnTo>
                    <a:pt x="6341" y="1879"/>
                  </a:lnTo>
                  <a:lnTo>
                    <a:pt x="6355" y="1851"/>
                  </a:lnTo>
                  <a:lnTo>
                    <a:pt x="6368" y="1823"/>
                  </a:lnTo>
                  <a:lnTo>
                    <a:pt x="6380" y="1793"/>
                  </a:lnTo>
                  <a:lnTo>
                    <a:pt x="6390" y="1764"/>
                  </a:lnTo>
                  <a:lnTo>
                    <a:pt x="6398" y="1734"/>
                  </a:lnTo>
                  <a:lnTo>
                    <a:pt x="6404" y="1702"/>
                  </a:lnTo>
                  <a:lnTo>
                    <a:pt x="6406" y="1688"/>
                  </a:lnTo>
                  <a:lnTo>
                    <a:pt x="6406" y="1674"/>
                  </a:lnTo>
                  <a:lnTo>
                    <a:pt x="6406" y="1659"/>
                  </a:lnTo>
                  <a:lnTo>
                    <a:pt x="6405" y="1644"/>
                  </a:lnTo>
                  <a:lnTo>
                    <a:pt x="6403" y="1630"/>
                  </a:lnTo>
                  <a:lnTo>
                    <a:pt x="6400" y="1616"/>
                  </a:lnTo>
                  <a:lnTo>
                    <a:pt x="6396" y="1602"/>
                  </a:lnTo>
                  <a:lnTo>
                    <a:pt x="6390" y="1589"/>
                  </a:lnTo>
                  <a:lnTo>
                    <a:pt x="6385" y="1575"/>
                  </a:lnTo>
                  <a:lnTo>
                    <a:pt x="6378" y="1562"/>
                  </a:lnTo>
                  <a:lnTo>
                    <a:pt x="6371" y="1550"/>
                  </a:lnTo>
                  <a:lnTo>
                    <a:pt x="6362" y="1537"/>
                  </a:lnTo>
                  <a:lnTo>
                    <a:pt x="6353" y="1525"/>
                  </a:lnTo>
                  <a:lnTo>
                    <a:pt x="6343" y="1514"/>
                  </a:lnTo>
                  <a:lnTo>
                    <a:pt x="6334" y="1503"/>
                  </a:lnTo>
                  <a:lnTo>
                    <a:pt x="6323" y="1493"/>
                  </a:lnTo>
                  <a:lnTo>
                    <a:pt x="6312" y="1484"/>
                  </a:lnTo>
                  <a:lnTo>
                    <a:pt x="6300" y="1475"/>
                  </a:lnTo>
                  <a:lnTo>
                    <a:pt x="6288" y="1467"/>
                  </a:lnTo>
                  <a:lnTo>
                    <a:pt x="6276" y="1460"/>
                  </a:lnTo>
                  <a:lnTo>
                    <a:pt x="6263" y="1453"/>
                  </a:lnTo>
                  <a:lnTo>
                    <a:pt x="6250" y="1449"/>
                  </a:lnTo>
                  <a:lnTo>
                    <a:pt x="6236" y="1444"/>
                  </a:lnTo>
                  <a:lnTo>
                    <a:pt x="6223" y="1440"/>
                  </a:lnTo>
                  <a:lnTo>
                    <a:pt x="6209" y="1438"/>
                  </a:lnTo>
                  <a:lnTo>
                    <a:pt x="6195" y="1437"/>
                  </a:lnTo>
                  <a:lnTo>
                    <a:pt x="6180" y="1437"/>
                  </a:lnTo>
                  <a:lnTo>
                    <a:pt x="6166" y="1438"/>
                  </a:lnTo>
                  <a:lnTo>
                    <a:pt x="6152" y="1441"/>
                  </a:lnTo>
                  <a:lnTo>
                    <a:pt x="6138" y="1444"/>
                  </a:lnTo>
                  <a:lnTo>
                    <a:pt x="6124" y="1450"/>
                  </a:lnTo>
                  <a:lnTo>
                    <a:pt x="6110" y="1456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bIns="900000" anchor="ctr">
              <a:normAutofit fontScale="25000" lnSpcReduction="20000"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5"/>
            </p:custDataLst>
          </p:nvPr>
        </p:nvGrpSpPr>
        <p:grpSpPr>
          <a:xfrm>
            <a:off x="3092450" y="2116455"/>
            <a:ext cx="1371600" cy="421640"/>
            <a:chOff x="3403600" y="1970870"/>
            <a:chExt cx="2013077" cy="421584"/>
          </a:xfrm>
        </p:grpSpPr>
        <p:cxnSp>
          <p:nvCxnSpPr>
            <p:cNvPr id="32" name="直接连接符 31"/>
            <p:cNvCxnSpPr/>
            <p:nvPr>
              <p:custDataLst>
                <p:tags r:id="rId18"/>
              </p:custDataLst>
            </p:nvPr>
          </p:nvCxnSpPr>
          <p:spPr>
            <a:xfrm flipH="1">
              <a:off x="4394200" y="2392454"/>
              <a:ext cx="1022477" cy="0"/>
            </a:xfrm>
            <a:prstGeom prst="line">
              <a:avLst/>
            </a:prstGeom>
            <a:ln w="9525">
              <a:solidFill>
                <a:sysClr val="windowText" lastClr="000000">
                  <a:lumMod val="65000"/>
                  <a:lumOff val="35000"/>
                </a:sysClr>
              </a:solidFill>
            </a:ln>
          </p:spPr>
          <p:style>
            <a:lnRef idx="1">
              <a:srgbClr val="FE8A57"/>
            </a:lnRef>
            <a:fillRef idx="0">
              <a:srgbClr val="FE8A57"/>
            </a:fillRef>
            <a:effectRef idx="0">
              <a:srgbClr val="FE8A57"/>
            </a:effectRef>
            <a:fontRef idx="minor">
              <a:sysClr val="windowText" lastClr="000000"/>
            </a:fontRef>
          </p:style>
        </p:cxnSp>
        <p:cxnSp>
          <p:nvCxnSpPr>
            <p:cNvPr id="34" name="直接连接符 33"/>
            <p:cNvCxnSpPr/>
            <p:nvPr>
              <p:custDataLst>
                <p:tags r:id="rId19"/>
              </p:custDataLst>
            </p:nvPr>
          </p:nvCxnSpPr>
          <p:spPr>
            <a:xfrm flipV="1">
              <a:off x="4394200" y="1970870"/>
              <a:ext cx="0" cy="421584"/>
            </a:xfrm>
            <a:prstGeom prst="line">
              <a:avLst/>
            </a:prstGeom>
            <a:ln w="9525">
              <a:solidFill>
                <a:sysClr val="windowText" lastClr="000000">
                  <a:lumMod val="65000"/>
                  <a:lumOff val="35000"/>
                </a:sysClr>
              </a:solidFill>
            </a:ln>
          </p:spPr>
          <p:style>
            <a:lnRef idx="1">
              <a:srgbClr val="FE8A57"/>
            </a:lnRef>
            <a:fillRef idx="0">
              <a:srgbClr val="FE8A57"/>
            </a:fillRef>
            <a:effectRef idx="0">
              <a:srgbClr val="FE8A57"/>
            </a:effectRef>
            <a:fontRef idx="minor">
              <a:sysClr val="windowText" lastClr="000000"/>
            </a:fontRef>
          </p:style>
        </p:cxnSp>
        <p:cxnSp>
          <p:nvCxnSpPr>
            <p:cNvPr id="35" name="直接连接符 34"/>
            <p:cNvCxnSpPr/>
            <p:nvPr>
              <p:custDataLst>
                <p:tags r:id="rId20"/>
              </p:custDataLst>
            </p:nvPr>
          </p:nvCxnSpPr>
          <p:spPr>
            <a:xfrm flipH="1">
              <a:off x="3403600" y="1970870"/>
              <a:ext cx="990600" cy="0"/>
            </a:xfrm>
            <a:prstGeom prst="line">
              <a:avLst/>
            </a:prstGeom>
            <a:ln w="9525">
              <a:solidFill>
                <a:sysClr val="windowText" lastClr="000000">
                  <a:lumMod val="65000"/>
                  <a:lumOff val="35000"/>
                </a:sysClr>
              </a:solidFill>
              <a:tailEnd type="oval"/>
            </a:ln>
          </p:spPr>
          <p:style>
            <a:lnRef idx="1">
              <a:srgbClr val="FE8A57"/>
            </a:lnRef>
            <a:fillRef idx="0">
              <a:srgbClr val="FE8A57"/>
            </a:fillRef>
            <a:effectRef idx="0">
              <a:srgbClr val="FE8A57"/>
            </a:effectRef>
            <a:fontRef idx="minor">
              <a:sysClr val="windowText" lastClr="000000"/>
            </a:fontRef>
          </p:style>
        </p:cxnSp>
      </p:grpSp>
      <p:grpSp>
        <p:nvGrpSpPr>
          <p:cNvPr id="37" name="组合 36"/>
          <p:cNvGrpSpPr/>
          <p:nvPr>
            <p:custDataLst>
              <p:tags r:id="rId6"/>
            </p:custDataLst>
          </p:nvPr>
        </p:nvGrpSpPr>
        <p:grpSpPr>
          <a:xfrm>
            <a:off x="3378827" y="4767088"/>
            <a:ext cx="1120935" cy="369681"/>
            <a:chOff x="3395663" y="4563384"/>
            <a:chExt cx="1120935" cy="1156713"/>
          </a:xfrm>
        </p:grpSpPr>
        <p:cxnSp>
          <p:nvCxnSpPr>
            <p:cNvPr id="39" name="直接连接符 38"/>
            <p:cNvCxnSpPr/>
            <p:nvPr>
              <p:custDataLst>
                <p:tags r:id="rId16"/>
              </p:custDataLst>
            </p:nvPr>
          </p:nvCxnSpPr>
          <p:spPr>
            <a:xfrm>
              <a:off x="4516597" y="4563384"/>
              <a:ext cx="0" cy="1156713"/>
            </a:xfrm>
            <a:prstGeom prst="line">
              <a:avLst/>
            </a:prstGeom>
            <a:ln w="9525">
              <a:solidFill>
                <a:sysClr val="windowText" lastClr="000000">
                  <a:lumMod val="65000"/>
                  <a:lumOff val="35000"/>
                </a:sysClr>
              </a:solidFill>
            </a:ln>
          </p:spPr>
          <p:style>
            <a:lnRef idx="1">
              <a:srgbClr val="FE8A57"/>
            </a:lnRef>
            <a:fillRef idx="0">
              <a:srgbClr val="FE8A57"/>
            </a:fillRef>
            <a:effectRef idx="0">
              <a:srgbClr val="FE8A57"/>
            </a:effectRef>
            <a:fontRef idx="minor">
              <a:sysClr val="windowText" lastClr="000000"/>
            </a:fontRef>
          </p:style>
        </p:cxnSp>
        <p:cxnSp>
          <p:nvCxnSpPr>
            <p:cNvPr id="45" name="直接连接符 44"/>
            <p:cNvCxnSpPr/>
            <p:nvPr>
              <p:custDataLst>
                <p:tags r:id="rId17"/>
              </p:custDataLst>
            </p:nvPr>
          </p:nvCxnSpPr>
          <p:spPr>
            <a:xfrm flipH="1">
              <a:off x="3395663" y="5720097"/>
              <a:ext cx="1120935" cy="0"/>
            </a:xfrm>
            <a:prstGeom prst="line">
              <a:avLst/>
            </a:prstGeom>
            <a:ln w="9525">
              <a:solidFill>
                <a:sysClr val="windowText" lastClr="000000">
                  <a:lumMod val="65000"/>
                  <a:lumOff val="35000"/>
                </a:sysClr>
              </a:solidFill>
              <a:tailEnd type="oval"/>
            </a:ln>
          </p:spPr>
          <p:style>
            <a:lnRef idx="1">
              <a:srgbClr val="FE8A57"/>
            </a:lnRef>
            <a:fillRef idx="0">
              <a:srgbClr val="FE8A57"/>
            </a:fillRef>
            <a:effectRef idx="0">
              <a:srgbClr val="FE8A57"/>
            </a:effectRef>
            <a:fontRef idx="minor">
              <a:sysClr val="windowText" lastClr="000000"/>
            </a:fontRef>
          </p:style>
        </p:cxnSp>
      </p:grpSp>
      <p:sp>
        <p:nvSpPr>
          <p:cNvPr id="46" name="文本框 45"/>
          <p:cNvSpPr txBox="1"/>
          <p:nvPr>
            <p:custDataLst>
              <p:tags r:id="rId7"/>
            </p:custDataLst>
          </p:nvPr>
        </p:nvSpPr>
        <p:spPr>
          <a:xfrm>
            <a:off x="1020584" y="1394953"/>
            <a:ext cx="2335885" cy="1833245"/>
          </a:xfrm>
          <a:prstGeom prst="rect">
            <a:avLst/>
          </a:prstGeom>
          <a:noFill/>
        </p:spPr>
        <p:txBody>
          <a:bodyPr wrap="square" rtlCol="0"/>
          <a:lstStyle/>
          <a:p>
            <a:pPr algn="just">
              <a:lnSpc>
                <a:spcPct val="120000"/>
              </a:lnSpc>
            </a:pPr>
            <a:r>
              <a:rPr lang="zh-CN" altLang="en-US" sz="2800" b="1" dirty="0" smtClean="0">
                <a:solidFill>
                  <a:srgbClr val="C00000"/>
                </a:solidFill>
                <a:sym typeface="Arial" panose="020B0604020202020204" pitchFamily="34" charset="0"/>
              </a:rPr>
              <a:t>     传统白墙：</a:t>
            </a:r>
            <a:endParaRPr lang="en-US" altLang="zh-CN" sz="2800" b="1" dirty="0" smtClean="0">
              <a:solidFill>
                <a:srgbClr val="C00000"/>
              </a:solidFill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zh-CN" sz="2800" b="1" dirty="0">
                <a:solidFill>
                  <a:srgbClr val="C00000"/>
                </a:solidFill>
                <a:sym typeface="Arial" panose="020B0604020202020204" pitchFamily="34" charset="0"/>
              </a:rPr>
              <a:t> </a:t>
            </a:r>
            <a:r>
              <a:rPr lang="en-US" altLang="zh-CN" sz="2800" b="1" dirty="0" smtClean="0">
                <a:solidFill>
                  <a:srgbClr val="C00000"/>
                </a:solidFill>
                <a:sym typeface="Arial" panose="020B0604020202020204" pitchFamily="34" charset="0"/>
              </a:rPr>
              <a:t>    </a:t>
            </a:r>
            <a:r>
              <a:rPr lang="zh-CN" altLang="en-US" sz="2400" b="1" dirty="0" smtClean="0">
                <a:solidFill>
                  <a:srgbClr val="C00000"/>
                </a:solidFill>
                <a:sym typeface="Arial" panose="020B0604020202020204" pitchFamily="34" charset="0"/>
              </a:rPr>
              <a:t>枯燥乏味    </a:t>
            </a:r>
            <a:r>
              <a:rPr lang="zh-CN" altLang="en-US" sz="2400" b="1" dirty="0" smtClean="0">
                <a:solidFill>
                  <a:srgbClr val="C00000"/>
                </a:solidFill>
                <a:sym typeface="+mn-ea"/>
              </a:rPr>
              <a:t>易产生视觉疲劳</a:t>
            </a:r>
            <a:endParaRPr lang="zh-CN" altLang="en-US" sz="2400" b="1" dirty="0" smtClean="0">
              <a:solidFill>
                <a:srgbClr val="C00000"/>
              </a:solidFill>
            </a:endParaRPr>
          </a:p>
          <a:p>
            <a:pPr algn="just">
              <a:lnSpc>
                <a:spcPct val="120000"/>
              </a:lnSpc>
            </a:pPr>
            <a:endParaRPr lang="zh-CN" altLang="en-US" sz="2800" b="1" dirty="0" smtClean="0">
              <a:solidFill>
                <a:srgbClr val="C00000"/>
              </a:solidFill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zh-CN" altLang="en-US" sz="2800" b="1" dirty="0">
              <a:solidFill>
                <a:srgbClr val="C00000"/>
              </a:solidFill>
              <a:sym typeface="Arial" panose="020B0604020202020204" pitchFamily="34" charset="0"/>
            </a:endParaRPr>
          </a:p>
        </p:txBody>
      </p:sp>
      <p:sp>
        <p:nvSpPr>
          <p:cNvPr id="47" name="文本框 46"/>
          <p:cNvSpPr txBox="1"/>
          <p:nvPr>
            <p:custDataLst>
              <p:tags r:id="rId8"/>
            </p:custDataLst>
          </p:nvPr>
        </p:nvSpPr>
        <p:spPr>
          <a:xfrm>
            <a:off x="8378827" y="3808042"/>
            <a:ext cx="2835073" cy="1804467"/>
          </a:xfrm>
          <a:prstGeom prst="rect">
            <a:avLst/>
          </a:prstGeom>
          <a:noFill/>
        </p:spPr>
        <p:txBody>
          <a:bodyPr wrap="square" rtlCol="0"/>
          <a:lstStyle/>
          <a:p>
            <a:pPr algn="just"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C00000"/>
                </a:solidFill>
                <a:sym typeface="Arial" panose="020B0604020202020204" pitchFamily="34" charset="0"/>
              </a:rPr>
              <a:t>        </a:t>
            </a:r>
            <a:r>
              <a:rPr lang="zh-CN" altLang="en-US" sz="2800" b="1" dirty="0">
                <a:solidFill>
                  <a:srgbClr val="C00000"/>
                </a:solidFill>
                <a:sym typeface="Arial" panose="020B0604020202020204" pitchFamily="34" charset="0"/>
              </a:rPr>
              <a:t>油漆涂料：</a:t>
            </a:r>
            <a:endParaRPr lang="en-US" altLang="zh-CN" sz="2800" b="1" dirty="0">
              <a:solidFill>
                <a:srgbClr val="C00000"/>
              </a:solidFill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2800" b="1" dirty="0">
                <a:solidFill>
                  <a:srgbClr val="C00000"/>
                </a:solidFill>
                <a:sym typeface="Arial" panose="020B0604020202020204" pitchFamily="34" charset="0"/>
              </a:rPr>
              <a:t>      </a:t>
            </a:r>
            <a:r>
              <a:rPr lang="zh-CN" altLang="en-US" sz="2400" b="1" dirty="0">
                <a:solidFill>
                  <a:srgbClr val="C00000"/>
                </a:solidFill>
                <a:sym typeface="Arial" panose="020B0604020202020204" pitchFamily="34" charset="0"/>
              </a:rPr>
              <a:t> </a:t>
            </a:r>
            <a:r>
              <a:rPr lang="zh-CN" altLang="en-US" sz="2400" b="1" dirty="0" smtClean="0">
                <a:solidFill>
                  <a:srgbClr val="C00000"/>
                </a:solidFill>
                <a:sym typeface="Arial" panose="020B0604020202020204" pitchFamily="34" charset="0"/>
              </a:rPr>
              <a:t>甲醛</a:t>
            </a:r>
            <a:r>
              <a:rPr lang="zh-CN" altLang="en-US" sz="2400" b="1" dirty="0">
                <a:solidFill>
                  <a:srgbClr val="C00000"/>
                </a:solidFill>
                <a:sym typeface="Arial" panose="020B0604020202020204" pitchFamily="34" charset="0"/>
              </a:rPr>
              <a:t>含量多</a:t>
            </a:r>
            <a:endParaRPr lang="en-US" altLang="zh-CN" sz="2400" b="1" dirty="0">
              <a:solidFill>
                <a:srgbClr val="C00000"/>
              </a:solidFill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b="1" dirty="0">
                <a:solidFill>
                  <a:srgbClr val="C00000"/>
                </a:solidFill>
                <a:sym typeface="Arial" panose="020B0604020202020204" pitchFamily="34" charset="0"/>
              </a:rPr>
              <a:t>       </a:t>
            </a:r>
            <a:r>
              <a:rPr lang="zh-CN" altLang="en-US" sz="2400" b="1" dirty="0" smtClean="0">
                <a:solidFill>
                  <a:srgbClr val="C00000"/>
                </a:solidFill>
                <a:sym typeface="Arial" panose="020B0604020202020204" pitchFamily="34" charset="0"/>
              </a:rPr>
              <a:t>化学成分</a:t>
            </a:r>
            <a:r>
              <a:rPr lang="zh-CN" altLang="en-US" sz="2400" b="1" dirty="0">
                <a:solidFill>
                  <a:srgbClr val="C00000"/>
                </a:solidFill>
                <a:sym typeface="Arial" panose="020B0604020202020204" pitchFamily="34" charset="0"/>
              </a:rPr>
              <a:t>高</a:t>
            </a:r>
            <a:endParaRPr lang="en-US" altLang="zh-CN" sz="2800" b="1" dirty="0">
              <a:solidFill>
                <a:srgbClr val="C00000"/>
              </a:solidFill>
              <a:sym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zh-CN" altLang="en-US" sz="1600" b="1" dirty="0">
              <a:solidFill>
                <a:srgbClr val="C00000"/>
              </a:solidFill>
              <a:sym typeface="Arial" panose="020B0604020202020204" pitchFamily="34" charset="0"/>
            </a:endParaRPr>
          </a:p>
        </p:txBody>
      </p:sp>
      <p:sp>
        <p:nvSpPr>
          <p:cNvPr id="48" name="上箭头 47"/>
          <p:cNvSpPr/>
          <p:nvPr>
            <p:custDataLst>
              <p:tags r:id="rId9"/>
            </p:custDataLst>
          </p:nvPr>
        </p:nvSpPr>
        <p:spPr>
          <a:xfrm rot="14400000">
            <a:off x="5163522" y="3776990"/>
            <a:ext cx="346746" cy="297426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00C37B"/>
          </a:solidFill>
          <a:ln>
            <a:noFill/>
          </a:ln>
        </p:spPr>
        <p:style>
          <a:lnRef idx="2">
            <a:srgbClr val="FE8A57">
              <a:shade val="50000"/>
            </a:srgbClr>
          </a:lnRef>
          <a:fillRef idx="1">
            <a:srgbClr val="FE8A57"/>
          </a:fillRef>
          <a:effectRef idx="0">
            <a:srgbClr val="FE8A57"/>
          </a:effectRef>
          <a:fontRef idx="minor">
            <a:sysClr val="window" lastClr="FFFFFF"/>
          </a:fontRef>
        </p:style>
        <p:txBody>
          <a:bodyPr rtlCol="0" anchor="ctr">
            <a:normAutofit fontScale="40000" lnSpcReduction="20000"/>
          </a:bodyPr>
          <a:lstStyle/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50" name="上箭头 49"/>
          <p:cNvSpPr/>
          <p:nvPr>
            <p:custDataLst>
              <p:tags r:id="rId10"/>
            </p:custDataLst>
          </p:nvPr>
        </p:nvSpPr>
        <p:spPr>
          <a:xfrm rot="17520000">
            <a:off x="5391381" y="2863324"/>
            <a:ext cx="346746" cy="297426"/>
          </a:xfrm>
          <a:prstGeom prst="upArrow">
            <a:avLst>
              <a:gd name="adj1" fmla="val 57862"/>
              <a:gd name="adj2" fmla="val 61457"/>
            </a:avLst>
          </a:prstGeom>
          <a:ln>
            <a:noFill/>
          </a:ln>
        </p:spPr>
        <p:style>
          <a:lnRef idx="2">
            <a:srgbClr val="FE8A57">
              <a:shade val="50000"/>
            </a:srgbClr>
          </a:lnRef>
          <a:fillRef idx="1">
            <a:srgbClr val="FE8A57"/>
          </a:fillRef>
          <a:effectRef idx="0">
            <a:srgbClr val="FE8A57"/>
          </a:effectRef>
          <a:fontRef idx="minor">
            <a:sysClr val="window" lastClr="FFFFFF"/>
          </a:fontRef>
        </p:style>
        <p:txBody>
          <a:bodyPr rtlCol="0" anchor="ctr">
            <a:normAutofit fontScale="40000" lnSpcReduction="20000"/>
          </a:bodyPr>
          <a:lstStyle/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51" name="上箭头 50"/>
          <p:cNvSpPr/>
          <p:nvPr>
            <p:custDataLst>
              <p:tags r:id="rId11"/>
            </p:custDataLst>
          </p:nvPr>
        </p:nvSpPr>
        <p:spPr>
          <a:xfrm rot="7200000">
            <a:off x="6593330" y="3776990"/>
            <a:ext cx="346746" cy="297426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EED054"/>
          </a:solidFill>
          <a:ln>
            <a:noFill/>
          </a:ln>
        </p:spPr>
        <p:style>
          <a:lnRef idx="2">
            <a:srgbClr val="FE8A57">
              <a:shade val="50000"/>
            </a:srgbClr>
          </a:lnRef>
          <a:fillRef idx="1">
            <a:srgbClr val="FE8A57"/>
          </a:fillRef>
          <a:effectRef idx="0">
            <a:srgbClr val="FE8A57"/>
          </a:effectRef>
          <a:fontRef idx="minor">
            <a:sysClr val="window" lastClr="FFFFFF"/>
          </a:fontRef>
        </p:style>
        <p:txBody>
          <a:bodyPr rtlCol="0" anchor="ctr">
            <a:normAutofit fontScale="40000" lnSpcReduction="20000"/>
          </a:bodyPr>
          <a:lstStyle/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57" name="TextBox 1"/>
          <p:cNvSpPr txBox="1"/>
          <p:nvPr/>
        </p:nvSpPr>
        <p:spPr>
          <a:xfrm>
            <a:off x="816610" y="4285615"/>
            <a:ext cx="2839720" cy="2379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800" b="1" dirty="0">
                <a:solidFill>
                  <a:srgbClr val="C00000"/>
                </a:solidFill>
              </a:rPr>
              <a:t>墙贴、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墙纸：</a:t>
            </a:r>
            <a:endParaRPr lang="en-US" altLang="zh-CN" sz="2800" b="1" dirty="0" smtClean="0">
              <a:solidFill>
                <a:srgbClr val="C00000"/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C00000"/>
                </a:solidFill>
                <a:sym typeface="+mn-ea"/>
              </a:rPr>
              <a:t>色彩固定无法更改存在有接缝</a:t>
            </a:r>
          </a:p>
          <a:p>
            <a:pPr algn="l">
              <a:lnSpc>
                <a:spcPct val="120000"/>
              </a:lnSpc>
            </a:pPr>
            <a:r>
              <a:rPr lang="zh-CN" altLang="en-US" sz="2400" b="1" dirty="0" smtClean="0">
                <a:solidFill>
                  <a:srgbClr val="C00000"/>
                </a:solidFill>
                <a:sym typeface="+mn-ea"/>
              </a:rPr>
              <a:t>易霉变、易卷边</a:t>
            </a:r>
            <a:endParaRPr lang="zh-CN" altLang="en-US" sz="2400" b="1" dirty="0" smtClean="0">
              <a:solidFill>
                <a:srgbClr val="C00000"/>
              </a:solidFill>
            </a:endParaRPr>
          </a:p>
          <a:p>
            <a:pPr algn="just">
              <a:lnSpc>
                <a:spcPct val="120000"/>
              </a:lnSpc>
            </a:pPr>
            <a:endParaRPr lang="en-US" altLang="zh-CN" sz="2400" b="1" dirty="0" smtClean="0">
              <a:solidFill>
                <a:srgbClr val="C00000"/>
              </a:solidFill>
            </a:endParaRPr>
          </a:p>
        </p:txBody>
      </p:sp>
      <p:cxnSp>
        <p:nvCxnSpPr>
          <p:cNvPr id="61" name="肘形连接符 60"/>
          <p:cNvCxnSpPr/>
          <p:nvPr/>
        </p:nvCxnSpPr>
        <p:spPr>
          <a:xfrm>
            <a:off x="7920355" y="4285615"/>
            <a:ext cx="1078865" cy="226060"/>
          </a:xfrm>
          <a:prstGeom prst="bentConnector3">
            <a:avLst>
              <a:gd name="adj1" fmla="val 50029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上箭头 61"/>
          <p:cNvSpPr/>
          <p:nvPr>
            <p:custDataLst>
              <p:tags r:id="rId12"/>
            </p:custDataLst>
          </p:nvPr>
        </p:nvSpPr>
        <p:spPr>
          <a:xfrm rot="2580000">
            <a:off x="6412461" y="2953494"/>
            <a:ext cx="346746" cy="297426"/>
          </a:xfrm>
          <a:prstGeom prst="upArrow">
            <a:avLst>
              <a:gd name="adj1" fmla="val 57862"/>
              <a:gd name="adj2" fmla="val 61457"/>
            </a:avLst>
          </a:prstGeom>
          <a:ln>
            <a:noFill/>
          </a:ln>
        </p:spPr>
        <p:style>
          <a:lnRef idx="2">
            <a:srgbClr val="FE8A57">
              <a:shade val="50000"/>
            </a:srgbClr>
          </a:lnRef>
          <a:fillRef idx="1">
            <a:srgbClr val="FE8A57"/>
          </a:fillRef>
          <a:effectRef idx="0">
            <a:srgbClr val="FE8A57"/>
          </a:effectRef>
          <a:fontRef idx="minor">
            <a:sysClr val="window" lastClr="FFFFFF"/>
          </a:fontRef>
        </p:style>
        <p:txBody>
          <a:bodyPr rtlCol="0" anchor="ctr">
            <a:normAutofit fontScale="40000" lnSpcReduction="20000"/>
          </a:bodyPr>
          <a:lstStyle/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grpSp>
        <p:nvGrpSpPr>
          <p:cNvPr id="63" name="组合 62"/>
          <p:cNvGrpSpPr/>
          <p:nvPr>
            <p:custDataLst>
              <p:tags r:id="rId13"/>
            </p:custDataLst>
          </p:nvPr>
        </p:nvGrpSpPr>
        <p:grpSpPr>
          <a:xfrm>
            <a:off x="6619667" y="2033860"/>
            <a:ext cx="1008000" cy="1008000"/>
            <a:chOff x="7126514" y="2833914"/>
            <a:chExt cx="1190172" cy="1190172"/>
          </a:xfrm>
        </p:grpSpPr>
        <p:sp>
          <p:nvSpPr>
            <p:cNvPr id="64" name="椭圆 63"/>
            <p:cNvSpPr/>
            <p:nvPr>
              <p:custDataLst>
                <p:tags r:id="rId14"/>
              </p:custDataLst>
            </p:nvPr>
          </p:nvSpPr>
          <p:spPr>
            <a:xfrm>
              <a:off x="7126514" y="2833914"/>
              <a:ext cx="1190172" cy="1190172"/>
            </a:xfrm>
            <a:prstGeom prst="ellipse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rgbClr val="FE8A57">
                <a:shade val="50000"/>
              </a:srgbClr>
            </a:lnRef>
            <a:fillRef idx="1">
              <a:srgbClr val="FE8A57"/>
            </a:fillRef>
            <a:effectRef idx="0">
              <a:srgbClr val="FE8A57"/>
            </a:effectRef>
            <a:fontRef idx="minor">
              <a:sysClr val="window" lastClr="FFFFFF"/>
            </a:fontRef>
          </p:style>
          <p:txBody>
            <a:bodyPr wrap="square" rtlCol="0" anchor="ctr">
              <a:normAutofit/>
            </a:bodyPr>
            <a:lstStyle/>
            <a:p>
              <a:pPr algn="ctr"/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65" name="KSO_Shape"/>
            <p:cNvSpPr/>
            <p:nvPr>
              <p:custDataLst>
                <p:tags r:id="rId15"/>
              </p:custDataLst>
            </p:nvPr>
          </p:nvSpPr>
          <p:spPr>
            <a:xfrm>
              <a:off x="7472170" y="3105754"/>
              <a:ext cx="498860" cy="646492"/>
            </a:xfrm>
            <a:prstGeom prst="cloud">
              <a:avLst/>
            </a:prstGeom>
            <a:solidFill>
              <a:sysClr val="window" lastClr="FFFFFF"/>
            </a:solidFill>
            <a:ln>
              <a:noFill/>
            </a:ln>
          </p:spPr>
          <p:style>
            <a:lnRef idx="2">
              <a:srgbClr val="FE8A57">
                <a:shade val="50000"/>
              </a:srgbClr>
            </a:lnRef>
            <a:fillRef idx="1">
              <a:srgbClr val="FE8A57"/>
            </a:fillRef>
            <a:effectRef idx="0">
              <a:srgbClr val="FE8A57"/>
            </a:effectRef>
            <a:fontRef idx="minor">
              <a:sysClr val="window" lastClr="FFFFFF"/>
            </a:fontRef>
          </p:style>
          <p:txBody>
            <a:bodyPr wrap="square" bIns="684000" anchor="ctr">
              <a:normAutofit fontScale="25000" lnSpcReduction="20000"/>
            </a:bodyPr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cxnSp>
        <p:nvCxnSpPr>
          <p:cNvPr id="66" name="肘形连接符 65"/>
          <p:cNvCxnSpPr/>
          <p:nvPr/>
        </p:nvCxnSpPr>
        <p:spPr>
          <a:xfrm>
            <a:off x="7627620" y="2424430"/>
            <a:ext cx="1078865" cy="226060"/>
          </a:xfrm>
          <a:prstGeom prst="bentConnector3">
            <a:avLst>
              <a:gd name="adj1" fmla="val 50029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文本框 66"/>
          <p:cNvSpPr txBox="1"/>
          <p:nvPr/>
        </p:nvSpPr>
        <p:spPr>
          <a:xfrm>
            <a:off x="8706485" y="1358265"/>
            <a:ext cx="2662555" cy="193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None/>
            </a:pPr>
            <a:r>
              <a:rPr lang="zh-CN" altLang="en-US" sz="2800" b="1" dirty="0">
                <a:solidFill>
                  <a:srgbClr val="C00000"/>
                </a:solidFill>
              </a:rPr>
              <a:t>现有企业：</a:t>
            </a:r>
          </a:p>
          <a:p>
            <a:pPr algn="just">
              <a:lnSpc>
                <a:spcPct val="120000"/>
              </a:lnSpc>
              <a:buNone/>
            </a:pPr>
            <a:r>
              <a:rPr lang="zh-CN" altLang="en-US" sz="2400" b="1" dirty="0">
                <a:solidFill>
                  <a:srgbClr val="C00000"/>
                </a:solidFill>
              </a:rPr>
              <a:t>成本较高</a:t>
            </a:r>
          </a:p>
          <a:p>
            <a:pPr algn="just">
              <a:lnSpc>
                <a:spcPct val="120000"/>
              </a:lnSpc>
              <a:buNone/>
            </a:pPr>
            <a:r>
              <a:rPr lang="zh-CN" altLang="en-US" sz="2400" b="1" dirty="0">
                <a:solidFill>
                  <a:srgbClr val="C00000"/>
                </a:solidFill>
              </a:rPr>
              <a:t>模式化操作，缺乏艺术内涵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6" grpId="0"/>
      <p:bldP spid="47" grpId="0"/>
      <p:bldP spid="48" grpId="0" bldLvl="0" animBg="1"/>
      <p:bldP spid="50" grpId="0" bldLvl="0" animBg="1"/>
      <p:bldP spid="51" grpId="0" bldLvl="0" animBg="1"/>
      <p:bldP spid="6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56472" y="266742"/>
            <a:ext cx="3191093" cy="679699"/>
            <a:chOff x="903371" y="249943"/>
            <a:chExt cx="2831223" cy="679699"/>
          </a:xfrm>
        </p:grpSpPr>
        <p:sp>
          <p:nvSpPr>
            <p:cNvPr id="15" name="任意多边形 14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6" name="任意多边形 15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8548" y="255558"/>
            <a:ext cx="2186940" cy="688340"/>
          </a:xfrm>
        </p:spPr>
        <p:txBody>
          <a:bodyPr>
            <a:norm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产品和服务</a:t>
            </a:r>
          </a:p>
        </p:txBody>
      </p:sp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1182382" y="1795612"/>
            <a:ext cx="1903383" cy="1997594"/>
            <a:chOff x="1453537" y="1738773"/>
            <a:chExt cx="2501585" cy="2839179"/>
          </a:xfrm>
        </p:grpSpPr>
        <p:sp>
          <p:nvSpPr>
            <p:cNvPr id="11" name="Oval 6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10800000" flipV="1">
              <a:off x="1453537" y="4050462"/>
              <a:ext cx="2501585" cy="52749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>
              <a:normAutofit lnSpcReduction="10000"/>
            </a:bodyPr>
            <a:lstStyle/>
            <a:p>
              <a:endParaRPr lang="zh-CN" altLang="en-US" sz="1200" kern="0">
                <a:solidFill>
                  <a:sysClr val="windowText" lastClr="000000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" name="椭圆 9"/>
            <p:cNvSpPr/>
            <p:nvPr>
              <p:custDataLst>
                <p:tags r:id="rId11"/>
              </p:custDataLst>
            </p:nvPr>
          </p:nvSpPr>
          <p:spPr>
            <a:xfrm>
              <a:off x="1593914" y="1738773"/>
              <a:ext cx="2277859" cy="2277858"/>
            </a:xfrm>
            <a:prstGeom prst="ellipse">
              <a:avLst/>
            </a:prstGeom>
            <a:solidFill>
              <a:schemeClr val="bg1"/>
            </a:solidFill>
            <a:ln w="254000">
              <a:solidFill>
                <a:srgbClr val="C00000"/>
              </a:solidFill>
            </a:ln>
            <a:effectLst>
              <a:innerShdw blurRad="25400" dist="12700" dir="189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zh-CN" altLang="en-US" sz="2400" b="1" dirty="0" smtClean="0">
                  <a:solidFill>
                    <a:srgbClr val="C00000"/>
                  </a:solidFill>
                  <a:sym typeface="Arial" panose="020B0604020202020204" pitchFamily="34" charset="0"/>
                </a:rPr>
                <a:t>墙绘设备</a:t>
              </a:r>
              <a:endParaRPr lang="zh-CN" altLang="da-DK" sz="2400" b="1" dirty="0" smtClean="0">
                <a:solidFill>
                  <a:srgbClr val="C00000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8980357" y="1740025"/>
            <a:ext cx="2075312" cy="2112717"/>
            <a:chOff x="4596238" y="1434993"/>
            <a:chExt cx="2887213" cy="3142959"/>
          </a:xfrm>
        </p:grpSpPr>
        <p:sp>
          <p:nvSpPr>
            <p:cNvPr id="17" name="Oval 6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10800000" flipV="1">
              <a:off x="4760080" y="4050462"/>
              <a:ext cx="2501585" cy="52749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>
              <a:normAutofit fontScale="92500" lnSpcReduction="10000"/>
            </a:bodyPr>
            <a:lstStyle/>
            <a:p>
              <a:endParaRPr lang="zh-CN" altLang="en-US" sz="1200" kern="0">
                <a:solidFill>
                  <a:sysClr val="windowText" lastClr="000000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8" name="椭圆 17"/>
            <p:cNvSpPr/>
            <p:nvPr>
              <p:custDataLst>
                <p:tags r:id="rId8"/>
              </p:custDataLst>
            </p:nvPr>
          </p:nvSpPr>
          <p:spPr>
            <a:xfrm>
              <a:off x="4596238" y="1434993"/>
              <a:ext cx="2887213" cy="2887212"/>
            </a:xfrm>
            <a:prstGeom prst="ellipse">
              <a:avLst/>
            </a:prstGeom>
            <a:solidFill>
              <a:schemeClr val="accent2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>
              <a:normAutofit/>
            </a:bodyPr>
            <a:lstStyle/>
            <a:p>
              <a:pPr indent="457200">
                <a:lnSpc>
                  <a:spcPct val="150000"/>
                </a:lnSpc>
                <a:defRPr/>
              </a:pPr>
              <a:endParaRPr lang="zh-CN" altLang="en-US" sz="1600">
                <a:solidFill>
                  <a:schemeClr val="bg1">
                    <a:lumMod val="50000"/>
                  </a:schemeClr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0" name="椭圆 19"/>
            <p:cNvSpPr/>
            <p:nvPr>
              <p:custDataLst>
                <p:tags r:id="rId9"/>
              </p:custDataLst>
            </p:nvPr>
          </p:nvSpPr>
          <p:spPr>
            <a:xfrm>
              <a:off x="4900456" y="1738773"/>
              <a:ext cx="2361208" cy="2277859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>
              <a:innerShdw blurRad="25400" dist="12700" dir="189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zh-CN" altLang="da-DK" sz="2000" b="1" dirty="0" smtClean="0">
                  <a:solidFill>
                    <a:srgbClr val="C00000"/>
                  </a:solidFill>
                  <a:sym typeface="Arial" panose="020B0604020202020204" pitchFamily="34" charset="0"/>
                </a:rPr>
                <a:t>创意交易</a:t>
              </a:r>
            </a:p>
          </p:txBody>
        </p:sp>
      </p:grpSp>
      <p:grpSp>
        <p:nvGrpSpPr>
          <p:cNvPr id="7" name="组合 6"/>
          <p:cNvGrpSpPr/>
          <p:nvPr>
            <p:custDataLst>
              <p:tags r:id="rId3"/>
            </p:custDataLst>
          </p:nvPr>
        </p:nvGrpSpPr>
        <p:grpSpPr>
          <a:xfrm>
            <a:off x="5036666" y="1614252"/>
            <a:ext cx="2339771" cy="2264544"/>
            <a:chOff x="7902781" y="1434993"/>
            <a:chExt cx="2887213" cy="3142959"/>
          </a:xfrm>
        </p:grpSpPr>
        <p:sp>
          <p:nvSpPr>
            <p:cNvPr id="22" name="Oval 6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10800000" flipV="1">
              <a:off x="8066623" y="4050462"/>
              <a:ext cx="2501585" cy="52749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>
              <a:normAutofit lnSpcReduction="10000"/>
            </a:bodyPr>
            <a:lstStyle/>
            <a:p>
              <a:endParaRPr lang="zh-CN" altLang="en-US" sz="1200" kern="0">
                <a:solidFill>
                  <a:sysClr val="windowText" lastClr="000000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3" name="椭圆 22"/>
            <p:cNvSpPr/>
            <p:nvPr>
              <p:custDataLst>
                <p:tags r:id="rId5"/>
              </p:custDataLst>
            </p:nvPr>
          </p:nvSpPr>
          <p:spPr>
            <a:xfrm>
              <a:off x="7902781" y="1434993"/>
              <a:ext cx="2887213" cy="2887211"/>
            </a:xfrm>
            <a:prstGeom prst="ellipse">
              <a:avLst/>
            </a:prstGeom>
            <a:solidFill>
              <a:schemeClr val="accent1"/>
            </a:solidFill>
            <a:ln w="254000">
              <a:noFill/>
            </a:ln>
            <a:effectLst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>
              <a:normAutofit/>
            </a:bodyPr>
            <a:lstStyle/>
            <a:p>
              <a:pPr indent="457200">
                <a:lnSpc>
                  <a:spcPct val="150000"/>
                </a:lnSpc>
                <a:defRPr/>
              </a:pPr>
              <a:endParaRPr lang="zh-CN" altLang="en-US" sz="1600">
                <a:solidFill>
                  <a:schemeClr val="bg1">
                    <a:lumMod val="50000"/>
                  </a:schemeClr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5" name="椭圆 24"/>
            <p:cNvSpPr/>
            <p:nvPr>
              <p:custDataLst>
                <p:tags r:id="rId6"/>
              </p:custDataLst>
            </p:nvPr>
          </p:nvSpPr>
          <p:spPr>
            <a:xfrm>
              <a:off x="8207000" y="1738773"/>
              <a:ext cx="2277859" cy="2277858"/>
            </a:xfrm>
            <a:prstGeom prst="ellipse">
              <a:avLst/>
            </a:prstGeom>
            <a:solidFill>
              <a:schemeClr val="bg1"/>
            </a:solidFill>
            <a:ln w="254000">
              <a:noFill/>
            </a:ln>
            <a:effectLst>
              <a:innerShdw blurRad="25400" dist="12700" dir="189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zh-CN" altLang="en-US" sz="2400" b="1" dirty="0" smtClean="0">
                  <a:solidFill>
                    <a:srgbClr val="C00000"/>
                  </a:solidFill>
                  <a:sym typeface="Arial" panose="020B0604020202020204" pitchFamily="34" charset="0"/>
                </a:rPr>
                <a:t>智能匹配</a:t>
              </a:r>
              <a:endParaRPr lang="zh-CN" altLang="da-DK" sz="2400" b="1" dirty="0" smtClean="0">
                <a:solidFill>
                  <a:srgbClr val="C00000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182382" y="3878796"/>
            <a:ext cx="2108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C00000"/>
                </a:solidFill>
              </a:rPr>
              <a:t>3D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墙体彩绘机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386395" y="3924962"/>
            <a:ext cx="1710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</a:rPr>
              <a:t>智慧墙绘</a:t>
            </a:r>
          </a:p>
          <a:p>
            <a:r>
              <a:rPr lang="zh-CN" altLang="en-US" sz="2400" b="1" dirty="0">
                <a:solidFill>
                  <a:srgbClr val="C00000"/>
                </a:solidFill>
              </a:rPr>
              <a:t>创意服务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890179" y="3907360"/>
            <a:ext cx="3197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墙绘关键词自动匹配墙绘效果图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40077" y="5732060"/>
            <a:ext cx="975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</a:rPr>
              <a:t>——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给一只画笔，让你看到心里的世界，让墙也说上了话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10768986" y="0"/>
            <a:ext cx="1118215" cy="5627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66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解决方案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3"/>
          <p:cNvSpPr txBox="1"/>
          <p:nvPr/>
        </p:nvSpPr>
        <p:spPr>
          <a:xfrm>
            <a:off x="1255595" y="405717"/>
            <a:ext cx="99492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       Data Technology </a:t>
            </a:r>
            <a:r>
              <a:rPr lang="zh-CN" altLang="en-US" sz="2400" b="1" dirty="0" smtClean="0">
                <a:solidFill>
                  <a:srgbClr val="C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智慧</a:t>
            </a:r>
            <a:r>
              <a:rPr lang="zh-CN" altLang="en-US" sz="2400" b="1" dirty="0">
                <a:solidFill>
                  <a:srgbClr val="C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墙绘</a:t>
            </a:r>
            <a:r>
              <a:rPr lang="zh-CN" altLang="en-US" sz="2400" dirty="0">
                <a:solidFill>
                  <a:srgbClr val="C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是利用“人工智能+物联网工程”进行墙绘关键词自动匹配墙绘效果图</a:t>
            </a:r>
            <a:r>
              <a:rPr lang="zh-CN" altLang="en-US" sz="2400" dirty="0" smtClean="0">
                <a:solidFill>
                  <a:srgbClr val="C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。</a:t>
            </a:r>
            <a:r>
              <a:rPr lang="zh-CN" altLang="en-US" sz="2400" dirty="0">
                <a:solidFill>
                  <a:srgbClr val="C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据</a:t>
            </a:r>
            <a:r>
              <a:rPr lang="zh-CN" altLang="zh-CN" sz="2400" dirty="0">
                <a:solidFill>
                  <a:srgbClr val="C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市场调研分析目前墙绘市场并未出现此类技术公司</a:t>
            </a:r>
            <a:r>
              <a:rPr lang="zh-CN" altLang="en-US" sz="2400" dirty="0">
                <a:solidFill>
                  <a:srgbClr val="C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，</a:t>
            </a:r>
            <a:r>
              <a:rPr lang="zh-CN" altLang="zh-CN" sz="2400" dirty="0">
                <a:solidFill>
                  <a:srgbClr val="C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技术部正在开发智能墙绘关键词匹配，客户输入关键词，系统在大数据的筛选下选出最接近客户满意的墙绘效果图，并匹配相应的墙绘价格以及</a:t>
            </a:r>
            <a:r>
              <a:rPr lang="zh-CN" altLang="zh-CN" sz="2400" dirty="0" smtClean="0">
                <a:solidFill>
                  <a:srgbClr val="C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市场价格</a:t>
            </a:r>
            <a:r>
              <a:rPr lang="zh-CN" altLang="en-US" sz="2400" dirty="0" smtClean="0">
                <a:solidFill>
                  <a:srgbClr val="C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。</a:t>
            </a:r>
            <a:endParaRPr lang="zh-CN" altLang="en-US" sz="2400" dirty="0">
              <a:solidFill>
                <a:srgbClr val="C00000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" name="标题 1"/>
          <p:cNvSpPr txBox="1"/>
          <p:nvPr/>
        </p:nvSpPr>
        <p:spPr>
          <a:xfrm>
            <a:off x="10768986" y="0"/>
            <a:ext cx="1118215" cy="5627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66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解决方案</a:t>
            </a:r>
          </a:p>
        </p:txBody>
      </p:sp>
      <p:sp>
        <p:nvSpPr>
          <p:cNvPr id="11" name="五边形 10"/>
          <p:cNvSpPr/>
          <p:nvPr/>
        </p:nvSpPr>
        <p:spPr>
          <a:xfrm rot="5400000">
            <a:off x="-983708" y="1338550"/>
            <a:ext cx="3470314" cy="793214"/>
          </a:xfrm>
          <a:prstGeom prst="homePlate">
            <a:avLst/>
          </a:prstGeom>
          <a:solidFill>
            <a:srgbClr val="9F26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8"/>
          <p:cNvSpPr txBox="1"/>
          <p:nvPr/>
        </p:nvSpPr>
        <p:spPr>
          <a:xfrm>
            <a:off x="354842" y="397319"/>
            <a:ext cx="738664" cy="145809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创新点</a:t>
            </a:r>
            <a:endParaRPr lang="zh-CN" altLang="en-US" sz="36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2157" y="2344708"/>
            <a:ext cx="9103056" cy="38650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181551" y="283598"/>
            <a:ext cx="3191093" cy="679699"/>
            <a:chOff x="903371" y="249943"/>
            <a:chExt cx="2831223" cy="679699"/>
          </a:xfrm>
        </p:grpSpPr>
        <p:sp>
          <p:nvSpPr>
            <p:cNvPr id="44" name="任意多边形 43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5" name="任意多边形 44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</p:grpSp>
      <p:graphicFrame>
        <p:nvGraphicFramePr>
          <p:cNvPr id="5" name="图表 4"/>
          <p:cNvGraphicFramePr/>
          <p:nvPr/>
        </p:nvGraphicFramePr>
        <p:xfrm>
          <a:off x="5570376" y="1388552"/>
          <a:ext cx="6027172" cy="4080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8068310" y="243205"/>
            <a:ext cx="55924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5400" dirty="0">
              <a:solidFill>
                <a:schemeClr val="bg1">
                  <a:lumMod val="85000"/>
                </a:schemeClr>
              </a:solidFill>
              <a:latin typeface="等线" panose="02010600030101010101" charset="-122"/>
              <a:ea typeface="等线" panose="02010600030101010101" charset="-122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17720" y="2774315"/>
            <a:ext cx="501650" cy="120650"/>
          </a:xfrm>
          <a:prstGeom prst="rect">
            <a:avLst/>
          </a:prstGeom>
          <a:solidFill>
            <a:schemeClr val="accent6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272280" y="3850640"/>
            <a:ext cx="806450" cy="111760"/>
          </a:xfrm>
          <a:prstGeom prst="rect">
            <a:avLst/>
          </a:pr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451985" y="4406265"/>
            <a:ext cx="667385" cy="76200"/>
          </a:xfrm>
          <a:prstGeom prst="rect">
            <a:avLst/>
          </a:prstGeom>
          <a:solidFill>
            <a:schemeClr val="accent4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272280" y="4940300"/>
            <a:ext cx="806450" cy="105410"/>
          </a:xfrm>
          <a:prstGeom prst="rect">
            <a:avLst/>
          </a:prstGeom>
          <a:solidFill>
            <a:srgbClr val="FF505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47191" y="2043029"/>
            <a:ext cx="4374037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160"/>
              </a:lnSpc>
            </a:pPr>
            <a:r>
              <a:rPr lang="zh-CN" b="1" dirty="0"/>
              <a:t>本佳墙绘 </a:t>
            </a:r>
            <a:r>
              <a:rPr lang="en-US" altLang="zh-CN" b="1" dirty="0"/>
              <a:t>2.0</a:t>
            </a:r>
          </a:p>
          <a:p>
            <a:pPr algn="r">
              <a:lnSpc>
                <a:spcPts val="2160"/>
              </a:lnSpc>
            </a:pPr>
            <a:endParaRPr lang="en-US" altLang="zh-CN" b="1" dirty="0"/>
          </a:p>
          <a:p>
            <a:pPr algn="r">
              <a:lnSpc>
                <a:spcPts val="2160"/>
              </a:lnSpc>
            </a:pPr>
            <a:r>
              <a:rPr lang="zh-CN" altLang="en-US" b="1" dirty="0"/>
              <a:t>运营周期</a:t>
            </a:r>
            <a:r>
              <a:rPr lang="en-US" altLang="zh-CN" b="1" dirty="0"/>
              <a:t>(3.15-5.22) 66</a:t>
            </a:r>
            <a:r>
              <a:rPr lang="zh-CN" altLang="en-US" b="1" dirty="0"/>
              <a:t>天</a:t>
            </a:r>
            <a:endParaRPr lang="en-US" altLang="zh-CN" b="1" dirty="0"/>
          </a:p>
          <a:p>
            <a:pPr algn="r">
              <a:lnSpc>
                <a:spcPts val="2160"/>
              </a:lnSpc>
            </a:pPr>
            <a:endParaRPr lang="en-US" altLang="zh-CN" b="1" dirty="0"/>
          </a:p>
          <a:p>
            <a:pPr algn="r">
              <a:lnSpc>
                <a:spcPts val="2160"/>
              </a:lnSpc>
            </a:pPr>
            <a:r>
              <a:rPr lang="zh-CN" altLang="en-US" b="1" dirty="0"/>
              <a:t>累计线上线下活动</a:t>
            </a:r>
            <a:r>
              <a:rPr lang="en-US" altLang="zh-CN" b="1" dirty="0"/>
              <a:t>16</a:t>
            </a:r>
            <a:r>
              <a:rPr lang="zh-CN" altLang="en-US" b="1" dirty="0"/>
              <a:t>次</a:t>
            </a:r>
            <a:r>
              <a:rPr lang="en-US" altLang="zh-CN" b="1" dirty="0"/>
              <a:t>+</a:t>
            </a:r>
          </a:p>
          <a:p>
            <a:pPr algn="r">
              <a:lnSpc>
                <a:spcPts val="2160"/>
              </a:lnSpc>
            </a:pPr>
            <a:endParaRPr lang="en-US" altLang="zh-CN" b="1" dirty="0"/>
          </a:p>
          <a:p>
            <a:pPr algn="r">
              <a:lnSpc>
                <a:spcPts val="2160"/>
              </a:lnSpc>
            </a:pPr>
            <a:r>
              <a:rPr lang="zh-CN" altLang="en-US" b="1" dirty="0"/>
              <a:t>累计推广成本</a:t>
            </a:r>
            <a:r>
              <a:rPr lang="en-US" altLang="zh-CN" b="1" dirty="0"/>
              <a:t>&lt;1000</a:t>
            </a:r>
            <a:r>
              <a:rPr lang="zh-CN" altLang="en-US" b="1" dirty="0"/>
              <a:t>元</a:t>
            </a:r>
          </a:p>
          <a:p>
            <a:pPr algn="r">
              <a:lnSpc>
                <a:spcPts val="2160"/>
              </a:lnSpc>
            </a:pPr>
            <a:endParaRPr lang="zh-CN" altLang="en-US" b="1" dirty="0"/>
          </a:p>
          <a:p>
            <a:pPr algn="r">
              <a:lnSpc>
                <a:spcPts val="2160"/>
              </a:lnSpc>
            </a:pPr>
            <a:r>
              <a:rPr lang="zh-CN" altLang="zh-CN" b="1" dirty="0"/>
              <a:t>日活</a:t>
            </a:r>
            <a:r>
              <a:rPr lang="en-US" altLang="zh-CN" b="1" dirty="0"/>
              <a:t>&gt;1000</a:t>
            </a:r>
          </a:p>
          <a:p>
            <a:pPr algn="r">
              <a:lnSpc>
                <a:spcPts val="2160"/>
              </a:lnSpc>
            </a:pPr>
            <a:endParaRPr lang="en-US" altLang="zh-CN" b="1" dirty="0"/>
          </a:p>
          <a:p>
            <a:pPr algn="r">
              <a:lnSpc>
                <a:spcPts val="2160"/>
              </a:lnSpc>
            </a:pPr>
            <a:r>
              <a:rPr lang="zh-CN" altLang="en-US" b="1" dirty="0"/>
              <a:t>收获用户</a:t>
            </a:r>
            <a:r>
              <a:rPr lang="en-US" altLang="zh-CN" b="1" dirty="0"/>
              <a:t>10000+</a:t>
            </a:r>
            <a:endParaRPr lang="zh-CN" altLang="en-US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847090" y="393065"/>
            <a:ext cx="45078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用户增量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21679" y="305894"/>
            <a:ext cx="3191093" cy="679699"/>
            <a:chOff x="903371" y="249943"/>
            <a:chExt cx="2831223" cy="679699"/>
          </a:xfrm>
        </p:grpSpPr>
        <p:sp>
          <p:nvSpPr>
            <p:cNvPr id="20" name="任意多边形 19"/>
            <p:cNvSpPr/>
            <p:nvPr/>
          </p:nvSpPr>
          <p:spPr bwMode="auto">
            <a:xfrm>
              <a:off x="903371" y="249943"/>
              <a:ext cx="2831223" cy="679699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1" name="任意多边形 20"/>
            <p:cNvSpPr/>
            <p:nvPr/>
          </p:nvSpPr>
          <p:spPr bwMode="auto">
            <a:xfrm>
              <a:off x="1010779" y="325868"/>
              <a:ext cx="2628449" cy="527848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793240" cy="60261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核心</a:t>
            </a:r>
            <a:r>
              <a:rPr lang="zh-CN" altLang="en-US" sz="24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技术</a:t>
            </a:r>
            <a:endParaRPr lang="zh-CN" altLang="en-US" sz="2400" b="1" dirty="0" smtClean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485" y="1419366"/>
            <a:ext cx="2579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</a:rPr>
              <a:t>3D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墙体打印技术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78471" y="1433015"/>
            <a:ext cx="2415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</a:rPr>
              <a:t>智能关键词匹配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8434" y="2040551"/>
            <a:ext cx="2876550" cy="3800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0612" y="2221527"/>
            <a:ext cx="6124575" cy="3438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8547" y="1332033"/>
            <a:ext cx="1745280" cy="160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1245" y="2134347"/>
            <a:ext cx="5895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C00000"/>
                </a:solidFill>
              </a:rPr>
              <a:t>Data Technology </a:t>
            </a:r>
            <a:r>
              <a:rPr lang="zh-CN" altLang="en-US" sz="3600" b="1" dirty="0" smtClean="0">
                <a:solidFill>
                  <a:srgbClr val="C00000"/>
                </a:solidFill>
              </a:rPr>
              <a:t>智慧墙绘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0500" y="3480179"/>
            <a:ext cx="10809026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C00000"/>
                </a:solidFill>
              </a:rPr>
              <a:t>一家</a:t>
            </a:r>
            <a:r>
              <a:rPr lang="zh-CN" altLang="en-US" sz="3600" b="1" dirty="0" smtClean="0">
                <a:solidFill>
                  <a:srgbClr val="C00000"/>
                </a:solidFill>
              </a:rPr>
              <a:t>致力于通过 </a:t>
            </a:r>
            <a:r>
              <a:rPr lang="zh-CN" altLang="en-US" sz="4400" b="1" dirty="0" smtClean="0">
                <a:solidFill>
                  <a:srgbClr val="C00000"/>
                </a:solidFill>
              </a:rPr>
              <a:t>墙绘 </a:t>
            </a:r>
            <a:r>
              <a:rPr lang="zh-CN" altLang="en-US" sz="3600" b="1" dirty="0" smtClean="0">
                <a:solidFill>
                  <a:srgbClr val="C00000"/>
                </a:solidFill>
              </a:rPr>
              <a:t>打造 </a:t>
            </a:r>
            <a:r>
              <a:rPr lang="zh-CN" altLang="en-US" sz="4400" b="1" dirty="0" smtClean="0">
                <a:solidFill>
                  <a:srgbClr val="C00000"/>
                </a:solidFill>
              </a:rPr>
              <a:t>空间美学 </a:t>
            </a:r>
            <a:r>
              <a:rPr lang="zh-CN" altLang="en-US" sz="3600" b="1" dirty="0" smtClean="0">
                <a:solidFill>
                  <a:srgbClr val="C00000"/>
                </a:solidFill>
              </a:rPr>
              <a:t>的</a:t>
            </a:r>
            <a:r>
              <a:rPr lang="zh-CN" altLang="en-US" sz="3600" b="1" dirty="0">
                <a:solidFill>
                  <a:srgbClr val="C00000"/>
                </a:solidFill>
              </a:rPr>
              <a:t>公司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783_4*i*1"/>
  <p:tag name="KSO_WM_TEMPLATE_CATEGORY" val="diagram"/>
  <p:tag name="KSO_WM_TEMPLATE_INDEX" val="783"/>
  <p:tag name="KSO_WM_UNIT_INDEX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783"/>
  <p:tag name="KSO_WM_TAG_VERSION" val="1.0"/>
  <p:tag name="KSO_WM_UNIT_TYPE" val="l_i"/>
  <p:tag name="KSO_WM_UNIT_INDEX" val="1_17"/>
  <p:tag name="KSO_WM_UNIT_ID" val="diagram783_4*l_i*1_17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783"/>
  <p:tag name="KSO_WM_TAG_VERSION" val="1.0"/>
  <p:tag name="KSO_WM_UNIT_TYPE" val="l_i"/>
  <p:tag name="KSO_WM_UNIT_INDEX" val="1_18"/>
  <p:tag name="KSO_WM_UNIT_ID" val="diagram783_4*l_i*1_18"/>
  <p:tag name="KSO_WM_UNIT_CLEAR" val="1"/>
  <p:tag name="KSO_WM_UNIT_LAYERLEVEL" val="1_1"/>
  <p:tag name="KSO_WM_BEAUTIFY_FLAG" val="#wm#"/>
  <p:tag name="KSO_WM_DIAGRAM_GROUP_CODE" val="l1-1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783"/>
  <p:tag name="KSO_WM_TAG_VERSION" val="1.0"/>
  <p:tag name="KSO_WM_UNIT_TYPE" val="l_i"/>
  <p:tag name="KSO_WM_UNIT_INDEX" val="1_17"/>
  <p:tag name="KSO_WM_UNIT_ID" val="diagram783_4*l_i*1_17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783_4*i*1"/>
  <p:tag name="KSO_WM_TEMPLATE_CATEGORY" val="diagram"/>
  <p:tag name="KSO_WM_TEMPLATE_INDEX" val="783"/>
  <p:tag name="KSO_WM_UNIT_INDEX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783"/>
  <p:tag name="KSO_WM_TAG_VERSION" val="1.0"/>
  <p:tag name="KSO_WM_UNIT_TYPE" val="l_i"/>
  <p:tag name="KSO_WM_UNIT_INDEX" val="1_1"/>
  <p:tag name="KSO_WM_UNIT_ID" val="diagram783_4*l_i*1_1"/>
  <p:tag name="KSO_WM_UNIT_CLEAR" val="1"/>
  <p:tag name="KSO_WM_UNIT_LAYERLEVEL" val="1_1"/>
  <p:tag name="KSO_WM_BEAUTIFY_FLAG" val="#wm#"/>
  <p:tag name="KSO_WM_DIAGRAM_GROUP_CODE" val="l1-1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783"/>
  <p:tag name="KSO_WM_TAG_VERSION" val="1.0"/>
  <p:tag name="KSO_WM_UNIT_TYPE" val="l_i"/>
  <p:tag name="KSO_WM_UNIT_INDEX" val="1_2"/>
  <p:tag name="KSO_WM_UNIT_ID" val="diagram783_4*l_i*1_2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783"/>
  <p:tag name="KSO_WM_TAG_VERSION" val="1.0"/>
  <p:tag name="KSO_WM_UNIT_TYPE" val="l_i"/>
  <p:tag name="KSO_WM_UNIT_INDEX" val="1_12"/>
  <p:tag name="KSO_WM_UNIT_ID" val="diagram783_4*l_i*1_12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783"/>
  <p:tag name="KSO_WM_TAG_VERSION" val="1.0"/>
  <p:tag name="KSO_WM_UNIT_TYPE" val="l_i"/>
  <p:tag name="KSO_WM_UNIT_INDEX" val="1_13"/>
  <p:tag name="KSO_WM_UNIT_ID" val="diagram783_4*l_i*1_13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783"/>
  <p:tag name="KSO_WM_TAG_VERSION" val="1.0"/>
  <p:tag name="KSO_WM_UNIT_TYPE" val="l_i"/>
  <p:tag name="KSO_WM_UNIT_INDEX" val="1_9"/>
  <p:tag name="KSO_WM_UNIT_ID" val="diagram783_4*l_i*1_9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783"/>
  <p:tag name="KSO_WM_TAG_VERSION" val="1.0"/>
  <p:tag name="KSO_WM_UNIT_TYPE" val="l_i"/>
  <p:tag name="KSO_WM_UNIT_INDEX" val="1_10"/>
  <p:tag name="KSO_WM_UNIT_ID" val="diagram783_4*l_i*1_10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783_4*i*6"/>
  <p:tag name="KSO_WM_TEMPLATE_CATEGORY" val="diagram"/>
  <p:tag name="KSO_WM_TEMPLATE_INDEX" val="783"/>
  <p:tag name="KSO_WM_UNIT_INDEX" val="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783"/>
  <p:tag name="KSO_WM_TAG_VERSION" val="1.0"/>
  <p:tag name="KSO_WM_UNIT_TYPE" val="l_i"/>
  <p:tag name="KSO_WM_UNIT_INDEX" val="1_11"/>
  <p:tag name="KSO_WM_UNIT_ID" val="diagram783_4*l_i*1_11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783"/>
  <p:tag name="KSO_WM_TAG_VERSION" val="1.0"/>
  <p:tag name="KSO_WM_UNIT_TYPE" val="l_i"/>
  <p:tag name="KSO_WM_UNIT_INDEX" val="1_7"/>
  <p:tag name="KSO_WM_UNIT_ID" val="diagram783_4*l_i*1_7"/>
  <p:tag name="KSO_WM_UNIT_CLEAR" val="1"/>
  <p:tag name="KSO_WM_UNIT_LAYERLEVEL" val="1_1"/>
  <p:tag name="KSO_WM_BEAUTIFY_FLAG" val="#wm#"/>
  <p:tag name="KSO_WM_DIAGRAM_GROUP_CODE" val="l1-1"/>
  <p:tag name="KSO_WM_UNIT_TEXT_FILL_FORE_SCHEMECOLOR_INDEX" val="2"/>
  <p:tag name="KSO_WM_UNIT_TEXT_FILL_TYPE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783"/>
  <p:tag name="KSO_WM_TAG_VERSION" val="1.0"/>
  <p:tag name="KSO_WM_UNIT_TYPE" val="l_i"/>
  <p:tag name="KSO_WM_UNIT_INDEX" val="1_8"/>
  <p:tag name="KSO_WM_UNIT_ID" val="diagram783_4*l_i*1_8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783"/>
  <p:tag name="KSO_WM_TAG_VERSION" val="1.0"/>
  <p:tag name="KSO_WM_UNIT_TYPE" val="l_i"/>
  <p:tag name="KSO_WM_UNIT_INDEX" val="1_5"/>
  <p:tag name="KSO_WM_UNIT_ID" val="diagram783_4*l_i*1_5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783"/>
  <p:tag name="KSO_WM_TAG_VERSION" val="1.0"/>
  <p:tag name="KSO_WM_UNIT_TYPE" val="l_i"/>
  <p:tag name="KSO_WM_UNIT_INDEX" val="1_6"/>
  <p:tag name="KSO_WM_UNIT_ID" val="diagram783_4*l_i*1_6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783"/>
  <p:tag name="KSO_WM_TAG_VERSION" val="1.0"/>
  <p:tag name="KSO_WM_UNIT_TYPE" val="l_i"/>
  <p:tag name="KSO_WM_UNIT_INDEX" val="1_3"/>
  <p:tag name="KSO_WM_UNIT_ID" val="diagram783_4*l_i*1_3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783"/>
  <p:tag name="KSO_WM_TAG_VERSION" val="1.0"/>
  <p:tag name="KSO_WM_UNIT_TYPE" val="l_i"/>
  <p:tag name="KSO_WM_UNIT_INDEX" val="1_4"/>
  <p:tag name="KSO_WM_UNIT_ID" val="diagram783_4*l_i*1_4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783"/>
  <p:tag name="KSO_WM_TAG_VERSION" val="1.0"/>
  <p:tag name="KSO_WM_UNIT_TYPE" val="l_i"/>
  <p:tag name="KSO_WM_UNIT_INDEX" val="1_1"/>
  <p:tag name="KSO_WM_UNIT_ID" val="diagram783_4*l_i*1_1"/>
  <p:tag name="KSO_WM_UNIT_CLEAR" val="1"/>
  <p:tag name="KSO_WM_UNIT_LAYERLEVEL" val="1_1"/>
  <p:tag name="KSO_WM_BEAUTIFY_FLAG" val="#wm#"/>
  <p:tag name="KSO_WM_DIAGRAM_GROUP_CODE" val="l1-1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783"/>
  <p:tag name="KSO_WM_TAG_VERSION" val="1.0"/>
  <p:tag name="KSO_WM_UNIT_TYPE" val="l_i"/>
  <p:tag name="KSO_WM_UNIT_INDEX" val="1_2"/>
  <p:tag name="KSO_WM_UNIT_ID" val="diagram783_4*l_i*1_2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096_3*i*0"/>
  <p:tag name="KSO_WM_TEMPLATE_CATEGORY" val="diagram"/>
  <p:tag name="KSO_WM_TEMPLATE_INDEX" val="160096"/>
  <p:tag name="KSO_WM_UNIT_INDEX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783_4*i*11"/>
  <p:tag name="KSO_WM_TEMPLATE_CATEGORY" val="diagram"/>
  <p:tag name="KSO_WM_TEMPLATE_INDEX" val="783"/>
  <p:tag name="KSO_WM_UNIT_INDEX" val="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096_3*i*9"/>
  <p:tag name="KSO_WM_TEMPLATE_CATEGORY" val="diagram"/>
  <p:tag name="KSO_WM_TEMPLATE_INDEX" val="160096"/>
  <p:tag name="KSO_WM_UNIT_INDEX" val="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096_3*i*18"/>
  <p:tag name="KSO_WM_TEMPLATE_CATEGORY" val="diagram"/>
  <p:tag name="KSO_WM_TEMPLATE_INDEX" val="160096"/>
  <p:tag name="KSO_WM_UNIT_INDEX" val="1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96"/>
  <p:tag name="KSO_WM_UNIT_TYPE" val="l_i"/>
  <p:tag name="KSO_WM_UNIT_INDEX" val="1_7"/>
  <p:tag name="KSO_WM_UNIT_ID" val="diagram160096_3*l_i*1_7"/>
  <p:tag name="KSO_WM_UNIT_CLEAR" val="1"/>
  <p:tag name="KSO_WM_UNIT_LAYERLEVEL" val="1_1"/>
  <p:tag name="KSO_WM_DIAGRAM_GROUP_CODE" val="l1-1"/>
  <p:tag name="KSO_WM_UNIT_FILL_FORE_SCHEMECOLOR_INDEX" val="14"/>
  <p:tag name="KSO_WM_UNIT_FILL_TYPE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96"/>
  <p:tag name="KSO_WM_UNIT_TYPE" val="l_i"/>
  <p:tag name="KSO_WM_UNIT_INDEX" val="1_8"/>
  <p:tag name="KSO_WM_UNIT_ID" val="diagram160096_3*l_i*1_8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96"/>
  <p:tag name="KSO_WM_UNIT_TYPE" val="l_h_f"/>
  <p:tag name="KSO_WM_UNIT_INDEX" val="1_3_1"/>
  <p:tag name="KSO_WM_UNIT_ID" val="diagram160096_3*l_h_f*1_3_1"/>
  <p:tag name="KSO_WM_UNIT_CLEAR" val="1"/>
  <p:tag name="KSO_WM_UNIT_LAYERLEVEL" val="1_1_1"/>
  <p:tag name="KSO_WM_UNIT_VALUE" val="42"/>
  <p:tag name="KSO_WM_UNIT_HIGHLIGHT" val="0"/>
  <p:tag name="KSO_WM_UNIT_COMPATIBLE" val="0"/>
  <p:tag name="KSO_WM_DIAGRAM_GROUP_CODE" val="l1-1"/>
  <p:tag name="KSO_WM_UNIT_PRESET_TEXT" val="Lorem ipsum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96"/>
  <p:tag name="KSO_WM_UNIT_TYPE" val="l_i"/>
  <p:tag name="KSO_WM_UNIT_INDEX" val="1_4"/>
  <p:tag name="KSO_WM_UNIT_ID" val="diagram160096_3*l_i*1_4"/>
  <p:tag name="KSO_WM_UNIT_CLEAR" val="1"/>
  <p:tag name="KSO_WM_UNIT_LAYERLEVEL" val="1_1"/>
  <p:tag name="KSO_WM_DIAGRAM_GROUP_CODE" val="l1-1"/>
  <p:tag name="KSO_WM_UNIT_FILL_FORE_SCHEMECOLOR_INDEX" val="14"/>
  <p:tag name="KSO_WM_UNIT_FILL_TYPE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96"/>
  <p:tag name="KSO_WM_UNIT_TYPE" val="l_i"/>
  <p:tag name="KSO_WM_UNIT_INDEX" val="1_5"/>
  <p:tag name="KSO_WM_UNIT_ID" val="diagram160096_3*l_i*1_5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96"/>
  <p:tag name="KSO_WM_UNIT_TYPE" val="l_h_f"/>
  <p:tag name="KSO_WM_UNIT_INDEX" val="1_2_1"/>
  <p:tag name="KSO_WM_UNIT_ID" val="diagram160096_3*l_h_f*1_2_1"/>
  <p:tag name="KSO_WM_UNIT_CLEAR" val="1"/>
  <p:tag name="KSO_WM_UNIT_LAYERLEVEL" val="1_1_1"/>
  <p:tag name="KSO_WM_UNIT_VALUE" val="42"/>
  <p:tag name="KSO_WM_UNIT_HIGHLIGHT" val="0"/>
  <p:tag name="KSO_WM_UNIT_COMPATIBLE" val="0"/>
  <p:tag name="KSO_WM_DIAGRAM_GROUP_CODE" val="l1-1"/>
  <p:tag name="KSO_WM_UNIT_PRESET_TEXT" val="Lorem ipsum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96"/>
  <p:tag name="KSO_WM_UNIT_TYPE" val="l_i"/>
  <p:tag name="KSO_WM_UNIT_INDEX" val="1_1"/>
  <p:tag name="KSO_WM_UNIT_ID" val="diagram160096_3*l_i*1_1"/>
  <p:tag name="KSO_WM_UNIT_CLEAR" val="1"/>
  <p:tag name="KSO_WM_UNIT_LAYERLEVEL" val="1_1"/>
  <p:tag name="KSO_WM_DIAGRAM_GROUP_CODE" val="l1-1"/>
  <p:tag name="KSO_WM_UNIT_FILL_FORE_SCHEMECOLOR_INDEX" val="14"/>
  <p:tag name="KSO_WM_UNIT_FILL_TYPE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096"/>
  <p:tag name="KSO_WM_UNIT_TYPE" val="l_h_f"/>
  <p:tag name="KSO_WM_UNIT_INDEX" val="1_1_1"/>
  <p:tag name="KSO_WM_UNIT_ID" val="diagram160096_3*l_h_f*1_1_1"/>
  <p:tag name="KSO_WM_UNIT_CLEAR" val="1"/>
  <p:tag name="KSO_WM_UNIT_LAYERLEVEL" val="1_1_1"/>
  <p:tag name="KSO_WM_UNIT_VALUE" val="42"/>
  <p:tag name="KSO_WM_UNIT_HIGHLIGHT" val="0"/>
  <p:tag name="KSO_WM_UNIT_COMPATIBLE" val="0"/>
  <p:tag name="KSO_WM_DIAGRAM_GROUP_CODE" val="l1-1"/>
  <p:tag name="KSO_WM_UNIT_PRESET_TEXT" val="Lorem ipsum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783_4*i*16"/>
  <p:tag name="KSO_WM_TEMPLATE_CATEGORY" val="diagram"/>
  <p:tag name="KSO_WM_TEMPLATE_INDEX" val="783"/>
  <p:tag name="KSO_WM_UNIT_INDEX" val="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334_2*i*0"/>
  <p:tag name="KSO_WM_TEMPLATE_CATEGORY" val="diagram"/>
  <p:tag name="KSO_WM_TEMPLATE_INDEX" val="160334"/>
  <p:tag name="KSO_WM_UNIT_INDEX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252"/>
  <p:tag name="KSO_WM_UNIT_TYPE" val="n_h_h_i"/>
  <p:tag name="KSO_WM_UNIT_INDEX" val="1_2_3_1"/>
  <p:tag name="KSO_WM_UNIT_ID" val="diagram160252_2*n_h_h_i*1_2_3_1"/>
  <p:tag name="KSO_WM_UNIT_LAYERLEVEL" val="1_1_1_1"/>
  <p:tag name="KSO_WM_BEAUTIFY_FLAG" val="#wm#"/>
  <p:tag name="KSO_WM_TAG_VERSION" val="1.0"/>
  <p:tag name="KSO_WM_DIAGRAM_GROUP_CODE" val="n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252"/>
  <p:tag name="KSO_WM_UNIT_TYPE" val="n_h_h_i"/>
  <p:tag name="KSO_WM_UNIT_INDEX" val="1_2_1_1"/>
  <p:tag name="KSO_WM_UNIT_ID" val="diagram160252_2*n_h_h_i*1_2_1_1"/>
  <p:tag name="KSO_WM_UNIT_LAYERLEVEL" val="1_1_1_1"/>
  <p:tag name="KSO_WM_BEAUTIFY_FLAG" val="#wm#"/>
  <p:tag name="KSO_WM_TAG_VERSION" val="1.0"/>
  <p:tag name="KSO_WM_DIAGRAM_GROUP_CODE" val="n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252"/>
  <p:tag name="KSO_WM_UNIT_TYPE" val="n_h_a"/>
  <p:tag name="KSO_WM_UNIT_INDEX" val="1_1_1"/>
  <p:tag name="KSO_WM_UNIT_ID" val="diagram160252_2*n_h_a*1_1_1"/>
  <p:tag name="KSO_WM_UNIT_LAYERLEVEL" val="1_1_1"/>
  <p:tag name="KSO_WM_UNIT_VALUE" val="20"/>
  <p:tag name="KSO_WM_UNIT_HIGHLIGHT" val="0"/>
  <p:tag name="KSO_WM_UNIT_COMPATIBLE" val="0"/>
  <p:tag name="KSO_WM_UNIT_CLEAR" val="0"/>
  <p:tag name="KSO_WM_UNIT_PRESET_TEXT_INDEX" val="3"/>
  <p:tag name="KSO_WM_UNIT_PRESET_TEXT_LEN" val="5"/>
  <p:tag name="KSO_WM_BEAUTIFY_FLAG" val="#wm#"/>
  <p:tag name="KSO_WM_TAG_VERSION" val="1.0"/>
  <p:tag name="KSO_WM_DIAGRAM_GROUP_CODE" val="n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252"/>
  <p:tag name="KSO_WM_UNIT_TYPE" val="n_h_h_f"/>
  <p:tag name="KSO_WM_UNIT_INDEX" val="1_2_1_1"/>
  <p:tag name="KSO_WM_UNIT_ID" val="diagram160252_2*n_h_h_f*1_2_1_1"/>
  <p:tag name="KSO_WM_UNIT_LAYERLEVEL" val="1_1_1_1"/>
  <p:tag name="KSO_WM_UNIT_VALUE" val="30"/>
  <p:tag name="KSO_WM_UNIT_HIGHLIGHT" val="0"/>
  <p:tag name="KSO_WM_UNIT_COMPATIBLE" val="0"/>
  <p:tag name="KSO_WM_UNIT_CLEAR" val="0"/>
  <p:tag name="KSO_WM_UNIT_PRESET_TEXT_INDEX" val="4"/>
  <p:tag name="KSO_WM_UNIT_PRESET_TEXT_LEN" val="36"/>
  <p:tag name="KSO_WM_BEAUTIFY_FLAG" val="#wm#"/>
  <p:tag name="KSO_WM_TAG_VERSION" val="1.0"/>
  <p:tag name="KSO_WM_DIAGRAM_GROUP_CODE" val="n1-1"/>
  <p:tag name="KSO_WM_UNIT_TEXT_FILL_FORE_SCHEMECOLOR_INDEX" val="13"/>
  <p:tag name="KSO_WM_UNIT_TEXT_FILL_TYPE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252"/>
  <p:tag name="KSO_WM_UNIT_TYPE" val="n_h_h_f"/>
  <p:tag name="KSO_WM_UNIT_INDEX" val="1_2_3_1"/>
  <p:tag name="KSO_WM_UNIT_ID" val="diagram160252_2*n_h_h_f*1_2_3_1"/>
  <p:tag name="KSO_WM_UNIT_LAYERLEVEL" val="1_1_1_1"/>
  <p:tag name="KSO_WM_UNIT_VALUE" val="30"/>
  <p:tag name="KSO_WM_UNIT_HIGHLIGHT" val="0"/>
  <p:tag name="KSO_WM_UNIT_COMPATIBLE" val="0"/>
  <p:tag name="KSO_WM_UNIT_CLEAR" val="0"/>
  <p:tag name="KSO_WM_UNIT_PRESET_TEXT_INDEX" val="4"/>
  <p:tag name="KSO_WM_UNIT_PRESET_TEXT_LEN" val="36"/>
  <p:tag name="KSO_WM_BEAUTIFY_FLAG" val="#wm#"/>
  <p:tag name="KSO_WM_TAG_VERSION" val="1.0"/>
  <p:tag name="KSO_WM_DIAGRAM_GROUP_CODE" val="n1-1"/>
  <p:tag name="KSO_WM_UNIT_TEXT_FILL_FORE_SCHEMECOLOR_INDEX" val="13"/>
  <p:tag name="KSO_WM_UNIT_TEXT_FILL_TYPE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334"/>
  <p:tag name="KSO_WM_TAG_VERSION" val="1.0"/>
  <p:tag name="KSO_WM_BEAUTIFY_FLAG" val="#wm#"/>
  <p:tag name="KSO_WM_UNIT_TYPE" val="q_h_a"/>
  <p:tag name="KSO_WM_UNIT_INDEX" val="1_2_1"/>
  <p:tag name="KSO_WM_UNIT_ID" val="diagram160334_2*q_h_a*1_2_1"/>
  <p:tag name="KSO_WM_UNIT_CLEAR" val="1"/>
  <p:tag name="KSO_WM_UNIT_LAYERLEVEL" val="1_1_1"/>
  <p:tag name="KSO_WM_UNIT_VALUE" val="9"/>
  <p:tag name="KSO_WM_UNIT_HIGHLIGHT" val="0"/>
  <p:tag name="KSO_WM_UNIT_COMPATIBLE" val="0"/>
  <p:tag name="KSO_WM_UNIT_PRESET_TEXT_INDEX" val="3"/>
  <p:tag name="KSO_WM_UNIT_PRESET_TEXT_LEN" val="12"/>
  <p:tag name="KSO_WM_DIAGRAM_GROUP_CODE" val="q1-1"/>
  <p:tag name="KSO_WM_UNIT_TEXT_FILL_FORE_SCHEMECOLOR_INDEX" val="5"/>
  <p:tag name="KSO_WM_UNIT_TEXT_FILL_TYPE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334"/>
  <p:tag name="KSO_WM_TAG_VERSION" val="1.0"/>
  <p:tag name="KSO_WM_BEAUTIFY_FLAG" val="#wm#"/>
  <p:tag name="KSO_WM_DIAGRAM_GROUP_CODE" val="q1-1"/>
  <p:tag name="KSO_WM_UNIT_TYPE" val="q_i"/>
  <p:tag name="KSO_WM_UNIT_INDEX" val="1_1"/>
  <p:tag name="KSO_WM_UNIT_ID" val="diagram160334_2*q_i*1_1"/>
  <p:tag name="KSO_WM_UNIT_CLEAR" val="1"/>
  <p:tag name="KSO_WM_UNIT_LAYERLEVEL" val="1_1"/>
  <p:tag name="KSO_WM_UNIT_LINE_FORE_SCHEMECOLOR_INDEX" val="5"/>
  <p:tag name="KSO_WM_UNIT_LINE_FILL_TYPE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334"/>
  <p:tag name="KSO_WM_TAG_VERSION" val="1.0"/>
  <p:tag name="KSO_WM_BEAUTIFY_FLAG" val="#wm#"/>
  <p:tag name="KSO_WM_DIAGRAM_GROUP_CODE" val="q1-1"/>
  <p:tag name="KSO_WM_UNIT_TYPE" val="q_i"/>
  <p:tag name="KSO_WM_UNIT_INDEX" val="1_2"/>
  <p:tag name="KSO_WM_UNIT_ID" val="diagram160334_2*q_i*1_2"/>
  <p:tag name="KSO_WM_UNIT_CLEAR" val="1"/>
  <p:tag name="KSO_WM_UNIT_LAYERLEVEL" val="1_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334"/>
  <p:tag name="KSO_WM_TAG_VERSION" val="1.0"/>
  <p:tag name="KSO_WM_BEAUTIFY_FLAG" val="#wm#"/>
  <p:tag name="KSO_WM_UNIT_TYPE" val="q_h_a"/>
  <p:tag name="KSO_WM_UNIT_INDEX" val="1_1_1"/>
  <p:tag name="KSO_WM_UNIT_ID" val="diagram160334_2*q_h_a*1_1_1"/>
  <p:tag name="KSO_WM_UNIT_CLEAR" val="1"/>
  <p:tag name="KSO_WM_UNIT_LAYERLEVEL" val="1_1_1"/>
  <p:tag name="KSO_WM_UNIT_VALUE" val="9"/>
  <p:tag name="KSO_WM_UNIT_HIGHLIGHT" val="0"/>
  <p:tag name="KSO_WM_UNIT_COMPATIBLE" val="0"/>
  <p:tag name="KSO_WM_UNIT_PRESET_TEXT_INDEX" val="3"/>
  <p:tag name="KSO_WM_UNIT_PRESET_TEXT_LEN" val="12"/>
  <p:tag name="KSO_WM_DIAGRAM_GROUP_CODE" val="q1-1"/>
  <p:tag name="KSO_WM_UNIT_TEXT_FILL_FORE_SCHEMECOLOR_INDEX" val="5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783_4*i*21"/>
  <p:tag name="KSO_WM_TEMPLATE_CATEGORY" val="diagram"/>
  <p:tag name="KSO_WM_TEMPLATE_INDEX" val="783"/>
  <p:tag name="KSO_WM_UNIT_INDEX" val="2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334"/>
  <p:tag name="KSO_WM_TAG_VERSION" val="1.0"/>
  <p:tag name="KSO_WM_BEAUTIFY_FLAG" val="#wm#"/>
  <p:tag name="KSO_WM_DIAGRAM_GROUP_CODE" val="q1-1"/>
  <p:tag name="KSO_WM_UNIT_TYPE" val="q_i"/>
  <p:tag name="KSO_WM_UNIT_INDEX" val="1_3"/>
  <p:tag name="KSO_WM_UNIT_ID" val="diagram160334_2*q_i*1_3"/>
  <p:tag name="KSO_WM_UNIT_CLEAR" val="1"/>
  <p:tag name="KSO_WM_UNIT_LAYERLEVEL" val="1_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334"/>
  <p:tag name="KSO_WM_TAG_VERSION" val="1.0"/>
  <p:tag name="KSO_WM_BEAUTIFY_FLAG" val="#wm#"/>
  <p:tag name="KSO_WM_DIAGRAM_GROUP_CODE" val="q1-1"/>
  <p:tag name="KSO_WM_UNIT_TYPE" val="q_i"/>
  <p:tag name="KSO_WM_UNIT_INDEX" val="1_4"/>
  <p:tag name="KSO_WM_UNIT_ID" val="diagram160334_2*q_i*1_4"/>
  <p:tag name="KSO_WM_UNIT_CLEAR" val="1"/>
  <p:tag name="KSO_WM_UNIT_LAYERLEVEL" val="1_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334"/>
  <p:tag name="KSO_WM_TAG_VERSION" val="1.0"/>
  <p:tag name="KSO_WM_BEAUTIFY_FLAG" val="#wm#"/>
  <p:tag name="KSO_WM_DIAGRAM_GROUP_CODE" val="q1-1"/>
  <p:tag name="KSO_WM_UNIT_TYPE" val="q_i"/>
  <p:tag name="KSO_WM_UNIT_INDEX" val="1_5"/>
  <p:tag name="KSO_WM_UNIT_ID" val="diagram160334_2*q_i*1_5"/>
  <p:tag name="KSO_WM_UNIT_CLEAR" val="1"/>
  <p:tag name="KSO_WM_UNIT_LAYERLEVEL" val="1_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334"/>
  <p:tag name="KSO_WM_TAG_VERSION" val="1.0"/>
  <p:tag name="KSO_WM_BEAUTIFY_FLAG" val="#wm#"/>
  <p:tag name="KSO_WM_DIAGRAM_GROUP_CODE" val="q1-1"/>
  <p:tag name="KSO_WM_UNIT_TYPE" val="q_i"/>
  <p:tag name="KSO_WM_UNIT_INDEX" val="1_6"/>
  <p:tag name="KSO_WM_UNIT_ID" val="diagram160334_2*q_i*1_6"/>
  <p:tag name="KSO_WM_UNIT_CLEAR" val="1"/>
  <p:tag name="KSO_WM_UNIT_LAYERLEVEL" val="1_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160334"/>
  <p:tag name="KSO_WM_TAG_VERSION" val="1.0"/>
  <p:tag name="KSO_WM_BEAUTIFY_FLAG" val="#wm#"/>
  <p:tag name="KSO_WM_UNIT_TYPE" val="q_h_a"/>
  <p:tag name="KSO_WM_UNIT_INDEX" val="1_3_1"/>
  <p:tag name="KSO_WM_UNIT_ID" val="diagram160334_2*q_h_a*1_3_1"/>
  <p:tag name="KSO_WM_UNIT_CLEAR" val="1"/>
  <p:tag name="KSO_WM_UNIT_LAYERLEVEL" val="1_1_1"/>
  <p:tag name="KSO_WM_UNIT_VALUE" val="9"/>
  <p:tag name="KSO_WM_UNIT_HIGHLIGHT" val="0"/>
  <p:tag name="KSO_WM_UNIT_COMPATIBLE" val="0"/>
  <p:tag name="KSO_WM_UNIT_PRESET_TEXT_INDEX" val="3"/>
  <p:tag name="KSO_WM_UNIT_PRESET_TEXT_LEN" val="12"/>
  <p:tag name="KSO_WM_DIAGRAM_GROUP_CODE" val="q1-1"/>
  <p:tag name="KSO_WM_UNIT_TEXT_FILL_FORE_SCHEMECOLOR_INDEX" val="5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783_4*i*28"/>
  <p:tag name="KSO_WM_TEMPLATE_CATEGORY" val="diagram"/>
  <p:tag name="KSO_WM_TEMPLATE_INDEX" val="783"/>
  <p:tag name="KSO_WM_UNIT_INDEX" val="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783"/>
  <p:tag name="KSO_WM_TAG_VERSION" val="1.0"/>
  <p:tag name="KSO_WM_UNIT_TYPE" val="l_h_f"/>
  <p:tag name="KSO_WM_UNIT_INDEX" val="1_1_1"/>
  <p:tag name="KSO_WM_UNIT_ID" val="diagram783_4*l_h_f*1_1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40"/>
  <p:tag name="KSO_WM_DIAGRAM_GROUP_CODE" val="l1-1"/>
  <p:tag name="KSO_WM_UNIT_TEXT_FILL_FORE_SCHEMECOLOR_INDEX" val="13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783"/>
  <p:tag name="KSO_WM_TAG_VERSION" val="1.0"/>
  <p:tag name="KSO_WM_UNIT_TYPE" val="l_h_f"/>
  <p:tag name="KSO_WM_UNIT_INDEX" val="1_2_1"/>
  <p:tag name="KSO_WM_UNIT_ID" val="diagram783_4*l_h_f*1_2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40"/>
  <p:tag name="KSO_WM_DIAGRAM_GROUP_CODE" val="l1-1"/>
  <p:tag name="KSO_WM_UNIT_TEXT_FILL_FORE_SCHEMECOLOR_INDEX" val="13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783"/>
  <p:tag name="KSO_WM_TAG_VERSION" val="1.0"/>
  <p:tag name="KSO_WM_UNIT_TYPE" val="l_i"/>
  <p:tag name="KSO_WM_UNIT_INDEX" val="1_16"/>
  <p:tag name="KSO_WM_UNIT_ID" val="diagram783_4*l_i*1_16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1549</Words>
  <Application>Microsoft Office PowerPoint</Application>
  <PresentationFormat>自定义</PresentationFormat>
  <Paragraphs>305</Paragraphs>
  <Slides>37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38" baseType="lpstr">
      <vt:lpstr>Office 主题​​</vt:lpstr>
      <vt:lpstr>幻灯片 1</vt:lpstr>
      <vt:lpstr>幻灯片 2</vt:lpstr>
      <vt:lpstr>幻灯片 3</vt:lpstr>
      <vt:lpstr>幻灯片 4</vt:lpstr>
      <vt:lpstr>产品和服务</vt:lpstr>
      <vt:lpstr>幻灯片 6</vt:lpstr>
      <vt:lpstr>幻灯片 7</vt:lpstr>
      <vt:lpstr>核心技术</vt:lpstr>
      <vt:lpstr>幻灯片 9</vt:lpstr>
      <vt:lpstr>幻灯片 10</vt:lpstr>
      <vt:lpstr>幻灯片 11</vt:lpstr>
      <vt:lpstr>幻灯片 12</vt:lpstr>
      <vt:lpstr>商业模式</vt:lpstr>
      <vt:lpstr>幻灯片 14</vt:lpstr>
      <vt:lpstr>幻灯片 15</vt:lpstr>
      <vt:lpstr>幻灯片 16</vt:lpstr>
      <vt:lpstr>幻灯片 17</vt:lpstr>
      <vt:lpstr>财务分析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财务分析</vt:lpstr>
      <vt:lpstr>幻灯片 28</vt:lpstr>
      <vt:lpstr>专利证书（部分）</vt:lpstr>
      <vt:lpstr>项目团队</vt:lpstr>
      <vt:lpstr>幻灯片 31</vt:lpstr>
      <vt:lpstr>幻灯片 32</vt:lpstr>
      <vt:lpstr>幻灯片 33</vt:lpstr>
      <vt:lpstr>幻灯片 34</vt:lpstr>
      <vt:lpstr>出席活动 </vt:lpstr>
      <vt:lpstr>幻灯片 36</vt:lpstr>
      <vt:lpstr>幻灯片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周文龙</dc:creator>
  <cp:lastModifiedBy>dongspring</cp:lastModifiedBy>
  <cp:revision>182</cp:revision>
  <dcterms:created xsi:type="dcterms:W3CDTF">2018-03-23T05:38:00Z</dcterms:created>
  <dcterms:modified xsi:type="dcterms:W3CDTF">2018-09-13T12:22:25Z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